
<file path=[Content_Types].xml><?xml version="1.0" encoding="utf-8"?>
<Types xmlns="http://schemas.openxmlformats.org/package/2006/content-types">
  <Override PartName="/ppt/tags/tag1.xml" ContentType="application/vnd.openxmlformats-officedocument.presentationml.tags+xml"/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3.xml" ContentType="application/vnd.openxmlformats-officedocument.presentationml.slideLayout+xml"/>
  <Default Extension="pdf" ContentType="application/pdf"/>
  <Override PartName="/ppt/notesMasters/notesMaster1.xml" ContentType="application/vnd.openxmlformats-officedocument.presentationml.notesMaster+xml"/>
  <Override PartName="/docProps/custom.xml" ContentType="application/vnd.openxmlformats-officedocument.custom-properties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1"/>
  </p:notesMasterIdLst>
  <p:sldIdLst>
    <p:sldId id="298" r:id="rId2"/>
    <p:sldId id="300" r:id="rId3"/>
    <p:sldId id="299" r:id="rId4"/>
    <p:sldId id="302" r:id="rId5"/>
    <p:sldId id="301" r:id="rId6"/>
    <p:sldId id="307" r:id="rId7"/>
    <p:sldId id="303" r:id="rId8"/>
    <p:sldId id="308" r:id="rId9"/>
    <p:sldId id="306" r:id="rId10"/>
  </p:sldIdLst>
  <p:sldSz cx="9144000" cy="6858000" type="screen4x3"/>
  <p:notesSz cx="6858000" cy="9144000"/>
  <p:custDataLst>
    <p:tags r:id="rId1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CC3300"/>
    <a:srgbClr val="DDDDD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-1152" y="-9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840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tags" Target="tags/tag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E0438F41-2DCA-2143-A15F-9870928F84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10D102-14C1-3C40-A8A4-AE3FC50DE5B1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90AFBE-8C4A-2048-951E-DBA11336DF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BC77D-6DB2-0240-B0B5-FA2107453C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64505-03E1-594D-931F-4C437BE0DC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F13CD-AF50-EE4B-8C0E-BA8160D12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44D21A-6F4C-4641-BABB-FA1F1455AE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676367-5D9B-294B-A7F9-629094AA31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599CB-F83F-1141-92AB-BB072F583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6FABB-2A8B-E642-AE01-3811E0048A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7D5478-F193-984A-89E9-2E03A27EDA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2F03A-3446-094C-9235-BDE34FA123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525EF-8335-4147-8C5E-DB62D1E4EE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CDC47-793E-1C42-9617-EFB39295F1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07827-AB97-2947-8037-5BA934D637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2731EC84-16D1-8545-BB7D-A8D9BDF3B1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df"/><Relationship Id="rId13" Type="http://schemas.openxmlformats.org/officeDocument/2006/relationships/image" Target="../media/image12.png"/><Relationship Id="rId14" Type="http://schemas.openxmlformats.org/officeDocument/2006/relationships/image" Target="../media/image13.pdf"/><Relationship Id="rId15" Type="http://schemas.openxmlformats.org/officeDocument/2006/relationships/image" Target="../media/image14.png"/><Relationship Id="rId16" Type="http://schemas.openxmlformats.org/officeDocument/2006/relationships/image" Target="../media/image15.pdf"/><Relationship Id="rId17" Type="http://schemas.openxmlformats.org/officeDocument/2006/relationships/image" Target="../media/image16.png"/><Relationship Id="rId18" Type="http://schemas.openxmlformats.org/officeDocument/2006/relationships/image" Target="../media/image17.pdf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df"/><Relationship Id="rId3" Type="http://schemas.openxmlformats.org/officeDocument/2006/relationships/image" Target="../media/image2.png"/><Relationship Id="rId4" Type="http://schemas.openxmlformats.org/officeDocument/2006/relationships/image" Target="../media/image3.pdf"/><Relationship Id="rId5" Type="http://schemas.openxmlformats.org/officeDocument/2006/relationships/image" Target="../media/image4.png"/><Relationship Id="rId6" Type="http://schemas.openxmlformats.org/officeDocument/2006/relationships/image" Target="../media/image5.pdf"/><Relationship Id="rId7" Type="http://schemas.openxmlformats.org/officeDocument/2006/relationships/image" Target="../media/image6.png"/><Relationship Id="rId8" Type="http://schemas.openxmlformats.org/officeDocument/2006/relationships/image" Target="../media/image7.pdf"/><Relationship Id="rId9" Type="http://schemas.openxmlformats.org/officeDocument/2006/relationships/image" Target="../media/image8.png"/><Relationship Id="rId10" Type="http://schemas.openxmlformats.org/officeDocument/2006/relationships/image" Target="../media/image9.pd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df"/><Relationship Id="rId5" Type="http://schemas.openxmlformats.org/officeDocument/2006/relationships/image" Target="../media/image22.png"/><Relationship Id="rId6" Type="http://schemas.openxmlformats.org/officeDocument/2006/relationships/image" Target="../media/image23.pdf"/><Relationship Id="rId7" Type="http://schemas.openxmlformats.org/officeDocument/2006/relationships/image" Target="../media/image24.png"/><Relationship Id="rId8" Type="http://schemas.openxmlformats.org/officeDocument/2006/relationships/image" Target="../media/image25.pdf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d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df"/><Relationship Id="rId5" Type="http://schemas.openxmlformats.org/officeDocument/2006/relationships/image" Target="../media/image30.png"/><Relationship Id="rId6" Type="http://schemas.openxmlformats.org/officeDocument/2006/relationships/image" Target="../media/image31.pdf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d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df"/><Relationship Id="rId13" Type="http://schemas.openxmlformats.org/officeDocument/2006/relationships/image" Target="../media/image44.png"/><Relationship Id="rId14" Type="http://schemas.openxmlformats.org/officeDocument/2006/relationships/image" Target="../media/image27.pdf"/><Relationship Id="rId15" Type="http://schemas.openxmlformats.org/officeDocument/2006/relationships/image" Target="../media/image28.png"/><Relationship Id="rId16" Type="http://schemas.openxmlformats.org/officeDocument/2006/relationships/image" Target="../media/image45.pdf"/><Relationship Id="rId17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df"/><Relationship Id="rId3" Type="http://schemas.openxmlformats.org/officeDocument/2006/relationships/image" Target="../media/image34.png"/><Relationship Id="rId4" Type="http://schemas.openxmlformats.org/officeDocument/2006/relationships/image" Target="../media/image35.pdf"/><Relationship Id="rId5" Type="http://schemas.openxmlformats.org/officeDocument/2006/relationships/image" Target="../media/image36.png"/><Relationship Id="rId6" Type="http://schemas.openxmlformats.org/officeDocument/2006/relationships/image" Target="../media/image37.pdf"/><Relationship Id="rId7" Type="http://schemas.openxmlformats.org/officeDocument/2006/relationships/image" Target="../media/image38.png"/><Relationship Id="rId8" Type="http://schemas.openxmlformats.org/officeDocument/2006/relationships/image" Target="../media/image39.pdf"/><Relationship Id="rId9" Type="http://schemas.openxmlformats.org/officeDocument/2006/relationships/image" Target="../media/image40.png"/><Relationship Id="rId10" Type="http://schemas.openxmlformats.org/officeDocument/2006/relationships/image" Target="../media/image41.pd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df"/><Relationship Id="rId13" Type="http://schemas.openxmlformats.org/officeDocument/2006/relationships/image" Target="../media/image58.png"/><Relationship Id="rId14" Type="http://schemas.openxmlformats.org/officeDocument/2006/relationships/image" Target="../media/image5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df"/><Relationship Id="rId3" Type="http://schemas.openxmlformats.org/officeDocument/2006/relationships/image" Target="../media/image48.png"/><Relationship Id="rId4" Type="http://schemas.openxmlformats.org/officeDocument/2006/relationships/image" Target="../media/image49.pdf"/><Relationship Id="rId5" Type="http://schemas.openxmlformats.org/officeDocument/2006/relationships/image" Target="../media/image50.png"/><Relationship Id="rId6" Type="http://schemas.openxmlformats.org/officeDocument/2006/relationships/image" Target="../media/image51.pdf"/><Relationship Id="rId7" Type="http://schemas.openxmlformats.org/officeDocument/2006/relationships/image" Target="../media/image52.png"/><Relationship Id="rId8" Type="http://schemas.openxmlformats.org/officeDocument/2006/relationships/image" Target="../media/image53.pdf"/><Relationship Id="rId9" Type="http://schemas.openxmlformats.org/officeDocument/2006/relationships/image" Target="../media/image54.png"/><Relationship Id="rId10" Type="http://schemas.openxmlformats.org/officeDocument/2006/relationships/image" Target="../media/image55.pd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</a:t>
            </a:r>
            <a:r>
              <a:rPr lang="en-US" dirty="0" smtClean="0"/>
              <a:t> 7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Sensors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3"/>
          <p:cNvSpPr txBox="1">
            <a:spLocks noChangeArrowheads="1"/>
          </p:cNvSpPr>
          <p:nvPr/>
        </p:nvSpPr>
        <p:spPr bwMode="auto">
          <a:xfrm>
            <a:off x="1439863" y="6230938"/>
            <a:ext cx="16081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sensors-accel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775245" y="6254425"/>
            <a:ext cx="108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Pdf fixed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2681288" y="1251479"/>
            <a:ext cx="4165598" cy="2745846"/>
            <a:chOff x="2681288" y="1251479"/>
            <a:chExt cx="4165598" cy="2745846"/>
          </a:xfrm>
        </p:grpSpPr>
        <p:sp>
          <p:nvSpPr>
            <p:cNvPr id="7" name="Rectangle 6"/>
            <p:cNvSpPr/>
            <p:nvPr/>
          </p:nvSpPr>
          <p:spPr bwMode="auto">
            <a:xfrm>
              <a:off x="3259138" y="2084388"/>
              <a:ext cx="2882900" cy="18923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360738" y="2185988"/>
              <a:ext cx="2679700" cy="1397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Frame 59"/>
            <p:cNvSpPr/>
            <p:nvPr/>
          </p:nvSpPr>
          <p:spPr bwMode="auto">
            <a:xfrm>
              <a:off x="3360738" y="2566988"/>
              <a:ext cx="962025" cy="285750"/>
            </a:xfrm>
            <a:prstGeom prst="frame">
              <a:avLst>
                <a:gd name="adj1" fmla="val 25833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 bwMode="auto">
            <a:xfrm rot="5400000">
              <a:off x="4080669" y="2601119"/>
              <a:ext cx="66675" cy="1587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 bwMode="auto">
            <a:xfrm>
              <a:off x="4119563" y="2535238"/>
              <a:ext cx="209550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 bwMode="auto">
            <a:xfrm rot="5400000">
              <a:off x="4070350" y="2814638"/>
              <a:ext cx="80963" cy="1587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 bwMode="auto">
            <a:xfrm>
              <a:off x="3773488" y="2668588"/>
              <a:ext cx="631825" cy="825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4402138" y="2592388"/>
              <a:ext cx="601662" cy="592137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 bwMode="auto">
            <a:xfrm>
              <a:off x="2681288" y="3995738"/>
              <a:ext cx="3898900" cy="1587"/>
            </a:xfrm>
            <a:prstGeom prst="line">
              <a:avLst/>
            </a:prstGeom>
            <a:ln w="825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451" name="Group 87"/>
            <p:cNvGrpSpPr>
              <a:grpSpLocks/>
            </p:cNvGrpSpPr>
            <p:nvPr/>
          </p:nvGrpSpPr>
          <p:grpSpPr bwMode="auto">
            <a:xfrm>
              <a:off x="4673675" y="2370901"/>
              <a:ext cx="186236" cy="186992"/>
              <a:chOff x="3860800" y="1100667"/>
              <a:chExt cx="186266" cy="18706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rot="5400000">
                <a:off x="3776556" y="1193600"/>
                <a:ext cx="185806" cy="1587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10800000">
                <a:off x="3860725" y="1099904"/>
                <a:ext cx="185768" cy="1588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 w="sm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Connector 90"/>
            <p:cNvCxnSpPr/>
            <p:nvPr/>
          </p:nvCxnSpPr>
          <p:spPr bwMode="auto">
            <a:xfrm rot="16200000" flipV="1">
              <a:off x="3301206" y="2015332"/>
              <a:ext cx="695325" cy="42386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 bwMode="auto">
            <a:xfrm>
              <a:off x="4106863" y="3082925"/>
              <a:ext cx="295275" cy="2698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 bwMode="auto">
            <a:xfrm rot="5400000">
              <a:off x="5008563" y="3078163"/>
              <a:ext cx="285750" cy="2794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 bwMode="auto">
            <a:xfrm flipV="1">
              <a:off x="4927600" y="2405063"/>
              <a:ext cx="254000" cy="18732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 bwMode="auto">
            <a:xfrm rot="5400000">
              <a:off x="4539456" y="1893094"/>
              <a:ext cx="295275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 bwMode="auto">
            <a:xfrm rot="10800000">
              <a:off x="4681538" y="1752600"/>
              <a:ext cx="295275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 rot="5400000" flipH="1" flipV="1">
              <a:off x="5264679" y="1609726"/>
              <a:ext cx="517525" cy="4318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triangle" w="sm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3759222" y="3135674"/>
              <a:ext cx="127000" cy="266700"/>
            </a:xfrm>
            <a:prstGeom prst="rect">
              <a:avLst/>
            </a:prstGeom>
          </p:spPr>
        </p:pic>
        <p:pic>
          <p:nvPicPr>
            <p:cNvPr id="79" name="Picture 78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5471286" y="3119459"/>
              <a:ext cx="127000" cy="266700"/>
            </a:xfrm>
            <a:prstGeom prst="rect">
              <a:avLst/>
            </a:prstGeom>
          </p:spPr>
        </p:pic>
        <p:pic>
          <p:nvPicPr>
            <p:cNvPr id="63" name="Picture 62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5767386" y="1251479"/>
              <a:ext cx="1079500" cy="393700"/>
            </a:xfrm>
            <a:prstGeom prst="rect">
              <a:avLst/>
            </a:prstGeom>
          </p:spPr>
        </p:pic>
        <p:pic>
          <p:nvPicPr>
            <p:cNvPr id="67" name="Picture 66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2927881" y="1470555"/>
              <a:ext cx="800100" cy="393700"/>
            </a:xfrm>
            <a:prstGeom prst="rect">
              <a:avLst/>
            </a:prstGeom>
          </p:spPr>
        </p:pic>
        <p:pic>
          <p:nvPicPr>
            <p:cNvPr id="81" name="Picture 8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5204882" y="2296055"/>
              <a:ext cx="444500" cy="368300"/>
            </a:xfrm>
            <a:prstGeom prst="rect">
              <a:avLst/>
            </a:prstGeom>
          </p:spPr>
        </p:pic>
        <p:pic>
          <p:nvPicPr>
            <p:cNvPr id="82" name="Picture 8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2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4264554" y="3349096"/>
              <a:ext cx="850900" cy="177800"/>
            </a:xfrm>
            <a:prstGeom prst="rect">
              <a:avLst/>
            </a:prstGeom>
          </p:spPr>
        </p:pic>
        <p:grpSp>
          <p:nvGrpSpPr>
            <p:cNvPr id="107" name="Group 106"/>
            <p:cNvGrpSpPr/>
            <p:nvPr/>
          </p:nvGrpSpPr>
          <p:grpSpPr>
            <a:xfrm>
              <a:off x="3363914" y="2901950"/>
              <a:ext cx="1030287" cy="168277"/>
              <a:chOff x="4244447" y="4675715"/>
              <a:chExt cx="1030287" cy="168277"/>
            </a:xfrm>
          </p:grpSpPr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4864590" y="4721753"/>
                <a:ext cx="168275" cy="76200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 bwMode="auto">
              <a:xfrm rot="5400000" flipH="1" flipV="1">
                <a:off x="4786236" y="4720959"/>
                <a:ext cx="168275" cy="77789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4704707" y="4720959"/>
                <a:ext cx="168275" cy="77788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 flipV="1">
                <a:off x="4632703" y="4728104"/>
                <a:ext cx="168275" cy="63499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557524" y="4714609"/>
                <a:ext cx="168275" cy="90488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 flipV="1">
                <a:off x="4479170" y="4721753"/>
                <a:ext cx="168275" cy="76200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16200000" flipV="1">
                <a:off x="4454791" y="4770172"/>
                <a:ext cx="101600" cy="46037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 flipV="1">
                <a:off x="4956175" y="4769907"/>
                <a:ext cx="100542" cy="47628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10800000">
                <a:off x="5022322" y="4749535"/>
                <a:ext cx="252412" cy="1588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10800000">
                <a:off x="4244447" y="4748741"/>
                <a:ext cx="244475" cy="317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/>
            <p:cNvGrpSpPr/>
            <p:nvPr/>
          </p:nvGrpSpPr>
          <p:grpSpPr>
            <a:xfrm>
              <a:off x="5006447" y="2901950"/>
              <a:ext cx="1030287" cy="168277"/>
              <a:chOff x="4244447" y="4675715"/>
              <a:chExt cx="1030287" cy="168277"/>
            </a:xfrm>
          </p:grpSpPr>
          <p:cxnSp>
            <p:nvCxnSpPr>
              <p:cNvPr id="109" name="Straight Connector 108"/>
              <p:cNvCxnSpPr/>
              <p:nvPr/>
            </p:nvCxnSpPr>
            <p:spPr bwMode="auto">
              <a:xfrm rot="5400000" flipH="1">
                <a:off x="4864590" y="4721753"/>
                <a:ext cx="168275" cy="76200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 bwMode="auto">
              <a:xfrm rot="5400000" flipH="1" flipV="1">
                <a:off x="4786236" y="4720959"/>
                <a:ext cx="168275" cy="77789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 bwMode="auto">
              <a:xfrm rot="5400000" flipH="1">
                <a:off x="4704707" y="4720959"/>
                <a:ext cx="168275" cy="77788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 bwMode="auto">
              <a:xfrm rot="5400000" flipH="1" flipV="1">
                <a:off x="4632703" y="4728104"/>
                <a:ext cx="168275" cy="63499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 bwMode="auto">
              <a:xfrm rot="5400000" flipH="1">
                <a:off x="4557524" y="4714609"/>
                <a:ext cx="168275" cy="90488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 bwMode="auto">
              <a:xfrm rot="5400000" flipH="1" flipV="1">
                <a:off x="4479170" y="4721753"/>
                <a:ext cx="168275" cy="76200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 bwMode="auto">
              <a:xfrm rot="16200000" flipV="1">
                <a:off x="4454791" y="4770172"/>
                <a:ext cx="101600" cy="46037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auto">
              <a:xfrm rot="5400000" flipH="1" flipV="1">
                <a:off x="4956175" y="4769907"/>
                <a:ext cx="100542" cy="47628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auto">
              <a:xfrm rot="10800000">
                <a:off x="5022322" y="4749535"/>
                <a:ext cx="252412" cy="1588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auto">
              <a:xfrm rot="10800000">
                <a:off x="4244447" y="4748741"/>
                <a:ext cx="244475" cy="3175"/>
              </a:xfrm>
              <a:prstGeom prst="line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9" name="Picture 118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4"/>
                <a:stretch>
                  <a:fillRect/>
                </a:stretch>
              </p:blipFill>
            </mc:Choice>
            <mc:Fallback>
              <p:blipFill>
                <a:blip r:embed="rId15"/>
                <a:stretch>
                  <a:fillRect/>
                </a:stretch>
              </p:blipFill>
            </mc:Fallback>
          </mc:AlternateContent>
          <p:spPr>
            <a:xfrm>
              <a:off x="4859338" y="1464734"/>
              <a:ext cx="304800" cy="203200"/>
            </a:xfrm>
            <a:prstGeom prst="rect">
              <a:avLst/>
            </a:prstGeom>
          </p:spPr>
        </p:pic>
        <p:pic>
          <p:nvPicPr>
            <p:cNvPr id="120" name="Picture 119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6"/>
                <a:stretch>
                  <a:fillRect/>
                </a:stretch>
              </p:blipFill>
            </mc:Choice>
            <mc:Fallback>
              <p:blipFill>
                <a:blip r:embed="rId17"/>
                <a:stretch>
                  <a:fillRect/>
                </a:stretch>
              </p:blipFill>
            </mc:Fallback>
          </mc:AlternateContent>
          <p:spPr>
            <a:xfrm>
              <a:off x="4779961" y="2218269"/>
              <a:ext cx="127000" cy="101600"/>
            </a:xfrm>
            <a:prstGeom prst="rect">
              <a:avLst/>
            </a:prstGeom>
          </p:spPr>
        </p:pic>
        <p:pic>
          <p:nvPicPr>
            <p:cNvPr id="121" name="Picture 12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8"/>
                <a:stretch>
                  <a:fillRect/>
                </a:stretch>
              </p:blipFill>
            </mc:Choice>
            <mc:Fallback>
              <p:blipFill>
                <a:blip r:embed="rId19"/>
                <a:stretch>
                  <a:fillRect/>
                </a:stretch>
              </p:blipFill>
            </mc:Fallback>
          </mc:AlternateContent>
          <p:spPr>
            <a:xfrm>
              <a:off x="4626505" y="2845330"/>
              <a:ext cx="177800" cy="10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96"/>
          <p:cNvSpPr txBox="1">
            <a:spLocks noChangeArrowheads="1"/>
          </p:cNvSpPr>
          <p:nvPr/>
        </p:nvSpPr>
        <p:spPr bwMode="auto">
          <a:xfrm>
            <a:off x="1516063" y="5232400"/>
            <a:ext cx="19923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sensors-rate-gyro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75245" y="6254425"/>
            <a:ext cx="108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Pdf fixed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-12284075" y="1476375"/>
            <a:ext cx="22736175" cy="22794913"/>
            <a:chOff x="-12284075" y="1476375"/>
            <a:chExt cx="22736175" cy="22794913"/>
          </a:xfrm>
        </p:grpSpPr>
        <p:sp>
          <p:nvSpPr>
            <p:cNvPr id="5" name="Parallelogram 4"/>
            <p:cNvSpPr/>
            <p:nvPr/>
          </p:nvSpPr>
          <p:spPr bwMode="auto">
            <a:xfrm rot="5632087" flipH="1">
              <a:off x="5029200" y="3149600"/>
              <a:ext cx="846138" cy="63658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endParaRPr lang="en-US" dirty="0"/>
            </a:p>
          </p:txBody>
        </p:sp>
        <p:cxnSp>
          <p:nvCxnSpPr>
            <p:cNvPr id="12" name="Straight Connector 11"/>
            <p:cNvCxnSpPr/>
            <p:nvPr/>
          </p:nvCxnSpPr>
          <p:spPr bwMode="auto">
            <a:xfrm>
              <a:off x="4722813" y="3686175"/>
              <a:ext cx="387350" cy="180975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>
              <a:off x="5416550" y="2882900"/>
              <a:ext cx="379413" cy="1841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>
              <a:off x="4762500" y="3001963"/>
              <a:ext cx="384175" cy="1809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c 10"/>
            <p:cNvSpPr/>
            <p:nvPr/>
          </p:nvSpPr>
          <p:spPr bwMode="auto">
            <a:xfrm>
              <a:off x="-12123738" y="1476375"/>
              <a:ext cx="22575838" cy="22574250"/>
            </a:xfrm>
            <a:prstGeom prst="arc">
              <a:avLst>
                <a:gd name="adj1" fmla="val 17544239"/>
                <a:gd name="adj2" fmla="val 1800341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Arc 12"/>
            <p:cNvSpPr/>
            <p:nvPr/>
          </p:nvSpPr>
          <p:spPr bwMode="auto">
            <a:xfrm>
              <a:off x="-12284075" y="1544638"/>
              <a:ext cx="22575838" cy="22574250"/>
            </a:xfrm>
            <a:prstGeom prst="arc">
              <a:avLst>
                <a:gd name="adj1" fmla="val 17529867"/>
                <a:gd name="adj2" fmla="val 18040028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Arc 13"/>
            <p:cNvSpPr/>
            <p:nvPr/>
          </p:nvSpPr>
          <p:spPr bwMode="auto">
            <a:xfrm>
              <a:off x="-12284075" y="1697038"/>
              <a:ext cx="22575838" cy="22574250"/>
            </a:xfrm>
            <a:prstGeom prst="arc">
              <a:avLst>
                <a:gd name="adj1" fmla="val 17531651"/>
                <a:gd name="adj2" fmla="val 18036196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V="1">
              <a:off x="3267075" y="2328863"/>
              <a:ext cx="203200" cy="49212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4" idx="0"/>
            </p:cNvCxnSpPr>
            <p:nvPr/>
          </p:nvCxnSpPr>
          <p:spPr bwMode="auto">
            <a:xfrm rot="5400000">
              <a:off x="3189287" y="2452688"/>
              <a:ext cx="157163" cy="1588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4775200" y="2882900"/>
              <a:ext cx="642938" cy="119063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auto">
            <a:xfrm rot="5400000">
              <a:off x="4404519" y="3325019"/>
              <a:ext cx="685800" cy="39688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 bwMode="auto">
            <a:xfrm flipV="1">
              <a:off x="2773363" y="1676400"/>
              <a:ext cx="933450" cy="231775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 bwMode="auto">
            <a:xfrm rot="5400000">
              <a:off x="2256631" y="2428082"/>
              <a:ext cx="1044575" cy="1588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 rot="5400000" flipH="1" flipV="1">
              <a:off x="3418681" y="2299494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 bwMode="auto">
            <a:xfrm rot="5400000" flipH="1" flipV="1">
              <a:off x="3380581" y="2309019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 bwMode="auto">
            <a:xfrm rot="5400000" flipH="1" flipV="1">
              <a:off x="3342481" y="2321719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 bwMode="auto">
            <a:xfrm rot="5400000" flipH="1" flipV="1">
              <a:off x="3304381" y="2331244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 bwMode="auto">
            <a:xfrm rot="5400000" flipH="1" flipV="1">
              <a:off x="3266281" y="2337594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rot="5400000" flipH="1" flipV="1">
              <a:off x="3228181" y="2534444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 bwMode="auto">
            <a:xfrm rot="5400000" flipH="1" flipV="1">
              <a:off x="3228181" y="2496344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 bwMode="auto">
            <a:xfrm rot="5400000" flipH="1" flipV="1">
              <a:off x="3228181" y="2458244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rot="5400000" flipH="1" flipV="1">
              <a:off x="3228181" y="2420144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 rot="5400000" flipH="1" flipV="1">
              <a:off x="3228181" y="2382044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 bwMode="auto">
            <a:xfrm rot="5400000" flipH="1" flipV="1">
              <a:off x="3456781" y="2293144"/>
              <a:ext cx="46038" cy="317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 bwMode="auto">
            <a:xfrm rot="5400000" flipH="1" flipV="1">
              <a:off x="4953001" y="2649537"/>
              <a:ext cx="703262" cy="428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 bwMode="auto">
            <a:xfrm>
              <a:off x="5468938" y="3462338"/>
              <a:ext cx="796925" cy="339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 bwMode="auto">
            <a:xfrm rot="10800000" flipV="1">
              <a:off x="3856038" y="3446463"/>
              <a:ext cx="1071562" cy="2698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auto">
            <a:xfrm rot="10800000" flipV="1">
              <a:off x="3378200" y="1879600"/>
              <a:ext cx="682625" cy="287338"/>
            </a:xfrm>
            <a:prstGeom prst="line">
              <a:avLst/>
            </a:prstGeom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5389520" y="2319486"/>
              <a:ext cx="177800" cy="127000"/>
            </a:xfrm>
            <a:prstGeom prst="rect">
              <a:avLst/>
            </a:prstGeom>
          </p:spPr>
        </p:pic>
        <p:pic>
          <p:nvPicPr>
            <p:cNvPr id="43" name="Picture 42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3882221" y="3809855"/>
              <a:ext cx="330200" cy="177800"/>
            </a:xfrm>
            <a:prstGeom prst="rect">
              <a:avLst/>
            </a:prstGeom>
          </p:spPr>
        </p:pic>
        <p:pic>
          <p:nvPicPr>
            <p:cNvPr id="44" name="Picture 4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5987203" y="3863106"/>
              <a:ext cx="215900" cy="190500"/>
            </a:xfrm>
            <a:prstGeom prst="rect">
              <a:avLst/>
            </a:prstGeom>
          </p:spPr>
        </p:pic>
        <p:pic>
          <p:nvPicPr>
            <p:cNvPr id="39" name="Picture 38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4093634" y="1767417"/>
              <a:ext cx="1397000" cy="190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138"/>
          <p:cNvSpPr txBox="1">
            <a:spLocks noChangeArrowheads="1"/>
          </p:cNvSpPr>
          <p:nvPr/>
        </p:nvSpPr>
        <p:spPr bwMode="auto">
          <a:xfrm>
            <a:off x="876300" y="5537200"/>
            <a:ext cx="2917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sensors-absolute-pressure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75245" y="6254425"/>
            <a:ext cx="108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Pdf fixed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989388" y="1954213"/>
            <a:ext cx="2440518" cy="2171700"/>
            <a:chOff x="3989388" y="1954213"/>
            <a:chExt cx="2440518" cy="2171700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4192588" y="2462213"/>
              <a:ext cx="1517650" cy="3175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auto">
            <a:xfrm>
              <a:off x="4192588" y="4116388"/>
              <a:ext cx="1517650" cy="3175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auto">
            <a:xfrm rot="5400000">
              <a:off x="3806826" y="3733800"/>
              <a:ext cx="781050" cy="3175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>
              <a:off x="3989388" y="3351213"/>
              <a:ext cx="209550" cy="3175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>
              <a:off x="3989388" y="3227388"/>
              <a:ext cx="209550" cy="3175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rot="5400000">
              <a:off x="3806826" y="2844800"/>
              <a:ext cx="781050" cy="3175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auto">
            <a:xfrm rot="5400000">
              <a:off x="4882357" y="3290094"/>
              <a:ext cx="1670050" cy="1587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/>
            <p:cNvSpPr/>
            <p:nvPr/>
          </p:nvSpPr>
          <p:spPr bwMode="auto">
            <a:xfrm flipH="1" flipV="1">
              <a:off x="4845050" y="3825875"/>
              <a:ext cx="209550" cy="209550"/>
            </a:xfrm>
            <a:prstGeom prst="arc">
              <a:avLst>
                <a:gd name="adj1" fmla="val 16200000"/>
                <a:gd name="adj2" fmla="val 5422144"/>
              </a:avLst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Arc 42"/>
            <p:cNvSpPr/>
            <p:nvPr/>
          </p:nvSpPr>
          <p:spPr bwMode="auto">
            <a:xfrm flipH="1" flipV="1">
              <a:off x="4845050" y="2543175"/>
              <a:ext cx="209550" cy="209550"/>
            </a:xfrm>
            <a:prstGeom prst="arc">
              <a:avLst>
                <a:gd name="adj1" fmla="val 16200000"/>
                <a:gd name="adj2" fmla="val 5422144"/>
              </a:avLst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 rot="5400000">
              <a:off x="4402138" y="3281362"/>
              <a:ext cx="1085850" cy="31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 rot="5400000">
              <a:off x="4907756" y="4067969"/>
              <a:ext cx="87313" cy="31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 rot="5400000">
              <a:off x="4907757" y="2501106"/>
              <a:ext cx="87312" cy="31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5400000">
              <a:off x="4858544" y="2351882"/>
              <a:ext cx="695325" cy="528637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5490106" y="1954213"/>
              <a:ext cx="939800" cy="342900"/>
            </a:xfrm>
            <a:prstGeom prst="rect">
              <a:avLst/>
            </a:prstGeom>
          </p:spPr>
        </p:pic>
        <p:pic>
          <p:nvPicPr>
            <p:cNvPr id="27" name="Picture 26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4307416" y="3159655"/>
              <a:ext cx="546100" cy="317500"/>
            </a:xfrm>
            <a:prstGeom prst="rect">
              <a:avLst/>
            </a:prstGeom>
          </p:spPr>
        </p:pic>
        <p:pic>
          <p:nvPicPr>
            <p:cNvPr id="28" name="Picture 27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5058304" y="3159655"/>
              <a:ext cx="584200" cy="330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138"/>
          <p:cNvSpPr txBox="1">
            <a:spLocks noChangeArrowheads="1"/>
          </p:cNvSpPr>
          <p:nvPr/>
        </p:nvSpPr>
        <p:spPr bwMode="auto">
          <a:xfrm>
            <a:off x="876300" y="5537200"/>
            <a:ext cx="2122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sensors-pitot-static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775245" y="6254425"/>
            <a:ext cx="108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Pdf fixed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2082800" y="1674285"/>
            <a:ext cx="5346172" cy="2451628"/>
            <a:chOff x="2082800" y="1674285"/>
            <a:chExt cx="5346172" cy="2451628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3498850" y="3035300"/>
              <a:ext cx="209391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 bwMode="auto">
            <a:xfrm>
              <a:off x="3498850" y="3124200"/>
              <a:ext cx="2097088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 bwMode="auto">
            <a:xfrm>
              <a:off x="3644900" y="3187700"/>
              <a:ext cx="41910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 bwMode="auto">
            <a:xfrm>
              <a:off x="3638550" y="2974975"/>
              <a:ext cx="1954213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auto">
            <a:xfrm>
              <a:off x="4149725" y="3187700"/>
              <a:ext cx="1095375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/>
            <p:cNvSpPr/>
            <p:nvPr/>
          </p:nvSpPr>
          <p:spPr bwMode="auto">
            <a:xfrm>
              <a:off x="3498850" y="2974975"/>
              <a:ext cx="276225" cy="120650"/>
            </a:xfrm>
            <a:prstGeom prst="arc">
              <a:avLst>
                <a:gd name="adj1" fmla="val 10777319"/>
                <a:gd name="adj2" fmla="val 16273813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Arc 9"/>
            <p:cNvSpPr/>
            <p:nvPr/>
          </p:nvSpPr>
          <p:spPr bwMode="auto">
            <a:xfrm flipV="1">
              <a:off x="3505200" y="3067050"/>
              <a:ext cx="276225" cy="120650"/>
            </a:xfrm>
            <a:prstGeom prst="arc">
              <a:avLst>
                <a:gd name="adj1" fmla="val 10777319"/>
                <a:gd name="adj2" fmla="val 16273813"/>
              </a:avLst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5618163" y="2654300"/>
              <a:ext cx="781050" cy="1588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auto">
            <a:xfrm>
              <a:off x="5618163" y="3505200"/>
              <a:ext cx="781050" cy="1588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auto">
            <a:xfrm rot="5400000">
              <a:off x="5419725" y="3308350"/>
              <a:ext cx="401638" cy="1588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>
              <a:off x="5513388" y="3111500"/>
              <a:ext cx="107950" cy="1588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75" idx="2"/>
            </p:cNvCxnSpPr>
            <p:nvPr/>
          </p:nvCxnSpPr>
          <p:spPr bwMode="auto">
            <a:xfrm rot="5400000">
              <a:off x="4826794" y="3626644"/>
              <a:ext cx="817562" cy="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78" idx="2"/>
            </p:cNvCxnSpPr>
            <p:nvPr/>
          </p:nvCxnSpPr>
          <p:spPr bwMode="auto">
            <a:xfrm rot="5400000">
              <a:off x="4932363" y="3603625"/>
              <a:ext cx="773112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auto">
            <a:xfrm rot="5400000">
              <a:off x="5553869" y="3007519"/>
              <a:ext cx="7620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 bwMode="auto">
            <a:xfrm>
              <a:off x="5513388" y="3048000"/>
              <a:ext cx="107950" cy="1588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auto">
            <a:xfrm>
              <a:off x="6405563" y="3111500"/>
              <a:ext cx="109537" cy="1588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auto">
            <a:xfrm>
              <a:off x="6405563" y="3048000"/>
              <a:ext cx="109537" cy="1588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auto">
            <a:xfrm rot="5400000">
              <a:off x="5419725" y="2851150"/>
              <a:ext cx="401638" cy="1588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auto">
            <a:xfrm rot="5400000">
              <a:off x="6202363" y="3308350"/>
              <a:ext cx="401638" cy="1587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6202363" y="2851150"/>
              <a:ext cx="401638" cy="1587"/>
            </a:xfrm>
            <a:prstGeom prst="line">
              <a:avLst/>
            </a:prstGeom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>
              <a:off x="5316538" y="3189288"/>
              <a:ext cx="277812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 bwMode="auto">
            <a:xfrm>
              <a:off x="3270250" y="3074988"/>
              <a:ext cx="225425" cy="1587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 bwMode="auto">
            <a:xfrm rot="5400000" flipH="1" flipV="1">
              <a:off x="3082131" y="2629694"/>
              <a:ext cx="639763" cy="257175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 bwMode="auto">
            <a:xfrm rot="5400000">
              <a:off x="5192713" y="3236913"/>
              <a:ext cx="109537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5256213" y="3236913"/>
              <a:ext cx="109537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8" idx="0"/>
              <a:endCxn id="83" idx="2"/>
            </p:cNvCxnSpPr>
            <p:nvPr/>
          </p:nvCxnSpPr>
          <p:spPr bwMode="auto">
            <a:xfrm>
              <a:off x="5359400" y="4032250"/>
              <a:ext cx="1320800" cy="31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75" idx="0"/>
              <a:endCxn id="93" idx="2"/>
            </p:cNvCxnSpPr>
            <p:nvPr/>
          </p:nvCxnSpPr>
          <p:spPr bwMode="auto">
            <a:xfrm>
              <a:off x="5324475" y="4124325"/>
              <a:ext cx="139065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84" idx="2"/>
              <a:endCxn id="83" idx="0"/>
            </p:cNvCxnSpPr>
            <p:nvPr/>
          </p:nvCxnSpPr>
          <p:spPr bwMode="auto">
            <a:xfrm rot="5400000">
              <a:off x="6308726" y="3579812"/>
              <a:ext cx="825500" cy="31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92" idx="2"/>
              <a:endCxn id="93" idx="0"/>
            </p:cNvCxnSpPr>
            <p:nvPr/>
          </p:nvCxnSpPr>
          <p:spPr bwMode="auto">
            <a:xfrm rot="5400000">
              <a:off x="6350000" y="3578225"/>
              <a:ext cx="911225" cy="31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92" idx="0"/>
            </p:cNvCxnSpPr>
            <p:nvPr/>
          </p:nvCxnSpPr>
          <p:spPr bwMode="auto">
            <a:xfrm>
              <a:off x="6443663" y="3035300"/>
              <a:ext cx="274637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84" idx="0"/>
            </p:cNvCxnSpPr>
            <p:nvPr/>
          </p:nvCxnSpPr>
          <p:spPr bwMode="auto">
            <a:xfrm>
              <a:off x="6443663" y="3125788"/>
              <a:ext cx="236537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 bwMode="auto">
            <a:xfrm rot="5400000">
              <a:off x="5557044" y="3156744"/>
              <a:ext cx="7620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Arc 74"/>
            <p:cNvSpPr/>
            <p:nvPr/>
          </p:nvSpPr>
          <p:spPr bwMode="auto">
            <a:xfrm flipH="1" flipV="1">
              <a:off x="5235575" y="3946525"/>
              <a:ext cx="177800" cy="177800"/>
            </a:xfrm>
            <a:prstGeom prst="arc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Arc 77"/>
            <p:cNvSpPr/>
            <p:nvPr/>
          </p:nvSpPr>
          <p:spPr bwMode="auto">
            <a:xfrm flipH="1" flipV="1">
              <a:off x="5318125" y="3949700"/>
              <a:ext cx="82550" cy="82550"/>
            </a:xfrm>
            <a:prstGeom prst="arc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" name="Arc 82"/>
            <p:cNvSpPr/>
            <p:nvPr/>
          </p:nvSpPr>
          <p:spPr bwMode="auto">
            <a:xfrm rot="16200000" flipH="1" flipV="1">
              <a:off x="6638925" y="3952875"/>
              <a:ext cx="82550" cy="82550"/>
            </a:xfrm>
            <a:prstGeom prst="arc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Arc 83"/>
            <p:cNvSpPr/>
            <p:nvPr/>
          </p:nvSpPr>
          <p:spPr bwMode="auto">
            <a:xfrm rot="10800000" flipH="1" flipV="1">
              <a:off x="6638925" y="3127375"/>
              <a:ext cx="82550" cy="82550"/>
            </a:xfrm>
            <a:prstGeom prst="arc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2" name="Arc 91"/>
            <p:cNvSpPr/>
            <p:nvPr/>
          </p:nvSpPr>
          <p:spPr bwMode="auto">
            <a:xfrm rot="10800000" flipH="1" flipV="1">
              <a:off x="6629400" y="3035300"/>
              <a:ext cx="177800" cy="177800"/>
            </a:xfrm>
            <a:prstGeom prst="arc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" name="Arc 92"/>
            <p:cNvSpPr/>
            <p:nvPr/>
          </p:nvSpPr>
          <p:spPr bwMode="auto">
            <a:xfrm rot="16200000" flipH="1" flipV="1">
              <a:off x="6626225" y="3946525"/>
              <a:ext cx="177800" cy="177800"/>
            </a:xfrm>
            <a:prstGeom prst="arc">
              <a:avLst/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Arc 99"/>
            <p:cNvSpPr/>
            <p:nvPr/>
          </p:nvSpPr>
          <p:spPr bwMode="auto">
            <a:xfrm flipH="1" flipV="1">
              <a:off x="5975350" y="3355975"/>
              <a:ext cx="107950" cy="107950"/>
            </a:xfrm>
            <a:prstGeom prst="arc">
              <a:avLst>
                <a:gd name="adj1" fmla="val 16200000"/>
                <a:gd name="adj2" fmla="val 5422144"/>
              </a:avLst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Arc 100"/>
            <p:cNvSpPr/>
            <p:nvPr/>
          </p:nvSpPr>
          <p:spPr bwMode="auto">
            <a:xfrm flipH="1" flipV="1">
              <a:off x="5975350" y="2695575"/>
              <a:ext cx="107950" cy="107950"/>
            </a:xfrm>
            <a:prstGeom prst="arc">
              <a:avLst>
                <a:gd name="adj1" fmla="val 16200000"/>
                <a:gd name="adj2" fmla="val 5422144"/>
              </a:avLst>
            </a:prstGeom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2" name="Straight Connector 101"/>
            <p:cNvCxnSpPr/>
            <p:nvPr/>
          </p:nvCxnSpPr>
          <p:spPr bwMode="auto">
            <a:xfrm rot="5400000">
              <a:off x="5747544" y="3075781"/>
              <a:ext cx="55880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auto">
            <a:xfrm rot="5400000">
              <a:off x="6007894" y="3480594"/>
              <a:ext cx="4445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 rot="5400000">
              <a:off x="6007894" y="2674144"/>
              <a:ext cx="44450" cy="158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 bwMode="auto">
            <a:xfrm>
              <a:off x="2082800" y="2565400"/>
              <a:ext cx="927100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2082800" y="2913063"/>
              <a:ext cx="927100" cy="1587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2082800" y="3259138"/>
              <a:ext cx="927100" cy="1587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 bwMode="auto">
            <a:xfrm>
              <a:off x="2082800" y="3606800"/>
              <a:ext cx="927100" cy="1588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 bwMode="auto">
            <a:xfrm rot="16200000" flipV="1">
              <a:off x="3857625" y="3432175"/>
              <a:ext cx="565150" cy="6350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 bwMode="auto">
            <a:xfrm rot="5400000">
              <a:off x="6013450" y="2476500"/>
              <a:ext cx="457200" cy="43180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rot="5400000">
              <a:off x="5629275" y="2397125"/>
              <a:ext cx="419100" cy="571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 rot="5400000">
              <a:off x="4425950" y="2508250"/>
              <a:ext cx="755650" cy="171450"/>
            </a:xfrm>
            <a:prstGeom prst="line">
              <a:avLst/>
            </a:prstGeom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3327400" y="2254779"/>
              <a:ext cx="1168400" cy="165100"/>
            </a:xfrm>
            <a:prstGeom prst="rect">
              <a:avLst/>
            </a:prstGeom>
          </p:spPr>
        </p:pic>
        <p:pic>
          <p:nvPicPr>
            <p:cNvPr id="64" name="Picture 6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3919538" y="3786717"/>
              <a:ext cx="1219200" cy="165100"/>
            </a:xfrm>
            <a:prstGeom prst="rect">
              <a:avLst/>
            </a:prstGeom>
          </p:spPr>
        </p:pic>
        <p:pic>
          <p:nvPicPr>
            <p:cNvPr id="65" name="Picture 6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5750984" y="2988204"/>
              <a:ext cx="165100" cy="152400"/>
            </a:xfrm>
            <a:prstGeom prst="rect">
              <a:avLst/>
            </a:prstGeom>
          </p:spPr>
        </p:pic>
        <p:pic>
          <p:nvPicPr>
            <p:cNvPr id="80" name="Picture 79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6134630" y="2988204"/>
              <a:ext cx="177800" cy="152400"/>
            </a:xfrm>
            <a:prstGeom prst="rect">
              <a:avLst/>
            </a:prstGeom>
          </p:spPr>
        </p:pic>
        <p:pic>
          <p:nvPicPr>
            <p:cNvPr id="81" name="Picture 80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5821362" y="1674285"/>
              <a:ext cx="736600" cy="495300"/>
            </a:xfrm>
            <a:prstGeom prst="rect">
              <a:avLst/>
            </a:prstGeom>
          </p:spPr>
        </p:pic>
        <p:pic>
          <p:nvPicPr>
            <p:cNvPr id="82" name="Picture 8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2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4850871" y="1855789"/>
              <a:ext cx="762000" cy="317500"/>
            </a:xfrm>
            <a:prstGeom prst="rect">
              <a:avLst/>
            </a:prstGeom>
          </p:spPr>
        </p:pic>
        <p:pic>
          <p:nvPicPr>
            <p:cNvPr id="85" name="Picture 8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4"/>
                <a:stretch>
                  <a:fillRect/>
                </a:stretch>
              </p:blipFill>
            </mc:Choice>
            <mc:Fallback>
              <p:blipFill>
                <a:blip r:embed="rId15"/>
                <a:stretch>
                  <a:fillRect/>
                </a:stretch>
              </p:blipFill>
            </mc:Fallback>
          </mc:AlternateContent>
          <p:spPr>
            <a:xfrm>
              <a:off x="6489172" y="2123547"/>
              <a:ext cx="939800" cy="342900"/>
            </a:xfrm>
            <a:prstGeom prst="rect">
              <a:avLst/>
            </a:prstGeom>
          </p:spPr>
        </p:pic>
        <p:pic>
          <p:nvPicPr>
            <p:cNvPr id="87" name="Picture 86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6"/>
                <a:stretch>
                  <a:fillRect/>
                </a:stretch>
              </p:blipFill>
            </mc:Choice>
            <mc:Fallback>
              <p:blipFill>
                <a:blip r:embed="rId17"/>
                <a:stretch>
                  <a:fillRect/>
                </a:stretch>
              </p:blipFill>
            </mc:Fallback>
          </mc:AlternateContent>
          <p:spPr>
            <a:xfrm>
              <a:off x="2415646" y="2326217"/>
              <a:ext cx="165100" cy="139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"/>
          <p:cNvSpPr txBox="1">
            <a:spLocks noChangeArrowheads="1"/>
          </p:cNvSpPr>
          <p:nvPr/>
        </p:nvSpPr>
        <p:spPr bwMode="auto">
          <a:xfrm>
            <a:off x="474663" y="6078538"/>
            <a:ext cx="19923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sensors-compass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75245" y="6254425"/>
            <a:ext cx="108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Pdf fixed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327275" y="623888"/>
            <a:ext cx="4386263" cy="5837237"/>
            <a:chOff x="2327275" y="623888"/>
            <a:chExt cx="4386263" cy="5837237"/>
          </a:xfrm>
        </p:grpSpPr>
        <p:grpSp>
          <p:nvGrpSpPr>
            <p:cNvPr id="25603" name="Group 98"/>
            <p:cNvGrpSpPr>
              <a:grpSpLocks/>
            </p:cNvGrpSpPr>
            <p:nvPr/>
          </p:nvGrpSpPr>
          <p:grpSpPr bwMode="auto">
            <a:xfrm>
              <a:off x="3525838" y="2932113"/>
              <a:ext cx="1716087" cy="3181350"/>
              <a:chOff x="3856335" y="2787258"/>
              <a:chExt cx="1621692" cy="3496685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 rot="6280129" flipH="1" flipV="1">
                <a:off x="2320742" y="4322851"/>
                <a:ext cx="3072685" cy="15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6280129" flipH="1" flipV="1">
                <a:off x="3940934" y="4746849"/>
                <a:ext cx="3072686" cy="15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rot="6280129" flipH="1" flipV="1">
                <a:off x="2551770" y="4383920"/>
                <a:ext cx="3072686" cy="15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6280129" flipH="1" flipV="1">
                <a:off x="2783546" y="4443995"/>
                <a:ext cx="3072686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6280129" flipH="1" flipV="1">
                <a:off x="3015324" y="4504316"/>
                <a:ext cx="3072685" cy="150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6280129" flipH="1" flipV="1">
                <a:off x="3246352" y="4565385"/>
                <a:ext cx="3072686" cy="150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6280129" flipH="1" flipV="1">
                <a:off x="3478129" y="4627206"/>
                <a:ext cx="3072685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rot="6280129" flipH="1" flipV="1">
                <a:off x="3709907" y="4685780"/>
                <a:ext cx="3072685" cy="150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/>
            <p:cNvCxnSpPr/>
            <p:nvPr/>
          </p:nvCxnSpPr>
          <p:spPr bwMode="auto">
            <a:xfrm rot="5400000" flipH="1" flipV="1">
              <a:off x="4609306" y="2620169"/>
              <a:ext cx="1423988" cy="10160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 flipH="1" flipV="1">
              <a:off x="4507706" y="2797970"/>
              <a:ext cx="644525" cy="16351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5400000" flipH="1" flipV="1">
              <a:off x="3623469" y="2909094"/>
              <a:ext cx="1787525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Arc 60"/>
            <p:cNvSpPr/>
            <p:nvPr/>
          </p:nvSpPr>
          <p:spPr bwMode="auto">
            <a:xfrm>
              <a:off x="2327275" y="2074863"/>
              <a:ext cx="4386263" cy="4386262"/>
            </a:xfrm>
            <a:prstGeom prst="arc">
              <a:avLst>
                <a:gd name="adj1" fmla="val 16200000"/>
                <a:gd name="adj2" fmla="val 18327992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Arc 62"/>
            <p:cNvSpPr/>
            <p:nvPr/>
          </p:nvSpPr>
          <p:spPr bwMode="auto">
            <a:xfrm>
              <a:off x="2822575" y="2582863"/>
              <a:ext cx="3395663" cy="3395662"/>
            </a:xfrm>
            <a:prstGeom prst="arc">
              <a:avLst>
                <a:gd name="adj1" fmla="val 16200000"/>
                <a:gd name="adj2" fmla="val 16987646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6" name="Arc 65"/>
            <p:cNvSpPr/>
            <p:nvPr/>
          </p:nvSpPr>
          <p:spPr bwMode="auto">
            <a:xfrm>
              <a:off x="2822575" y="2582863"/>
              <a:ext cx="3395663" cy="3395662"/>
            </a:xfrm>
            <a:prstGeom prst="arc">
              <a:avLst>
                <a:gd name="adj1" fmla="val 16963758"/>
                <a:gd name="adj2" fmla="val 18304048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 rot="5400000" flipH="1" flipV="1">
              <a:off x="5814219" y="1931194"/>
              <a:ext cx="468313" cy="3333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rot="16200000" flipV="1">
              <a:off x="4235451" y="1660525"/>
              <a:ext cx="552450" cy="952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rot="5400000" flipH="1" flipV="1">
              <a:off x="4833938" y="1676400"/>
              <a:ext cx="558800" cy="13652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613" name="TextBox 57"/>
            <p:cNvSpPr txBox="1">
              <a:spLocks noChangeArrowheads="1"/>
            </p:cNvSpPr>
            <p:nvPr/>
          </p:nvSpPr>
          <p:spPr bwMode="auto">
            <a:xfrm>
              <a:off x="4135438" y="717550"/>
              <a:ext cx="62674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n</a:t>
              </a:r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orth</a:t>
              </a:r>
            </a:p>
          </p:txBody>
        </p:sp>
        <p:sp>
          <p:nvSpPr>
            <p:cNvPr id="25614" name="TextBox 57"/>
            <p:cNvSpPr txBox="1">
              <a:spLocks noChangeArrowheads="1"/>
            </p:cNvSpPr>
            <p:nvPr/>
          </p:nvSpPr>
          <p:spPr bwMode="auto">
            <a:xfrm>
              <a:off x="5059363" y="623888"/>
              <a:ext cx="917575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magnetic</a:t>
              </a:r>
            </a:p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n</a:t>
              </a:r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orth</a:t>
              </a:r>
            </a:p>
          </p:txBody>
        </p:sp>
        <p:sp>
          <p:nvSpPr>
            <p:cNvPr id="25615" name="TextBox 57"/>
            <p:cNvSpPr txBox="1">
              <a:spLocks noChangeArrowheads="1"/>
            </p:cNvSpPr>
            <p:nvPr/>
          </p:nvSpPr>
          <p:spPr bwMode="auto">
            <a:xfrm>
              <a:off x="3517900" y="2393950"/>
              <a:ext cx="987425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declination</a:t>
              </a:r>
            </a:p>
          </p:txBody>
        </p:sp>
        <p:sp>
          <p:nvSpPr>
            <p:cNvPr id="25616" name="TextBox 57"/>
            <p:cNvSpPr txBox="1">
              <a:spLocks noChangeArrowheads="1"/>
            </p:cNvSpPr>
            <p:nvPr/>
          </p:nvSpPr>
          <p:spPr bwMode="auto">
            <a:xfrm>
              <a:off x="5508625" y="4006850"/>
              <a:ext cx="922338" cy="738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local</a:t>
              </a:r>
            </a:p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magnetic </a:t>
              </a:r>
            </a:p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field</a:t>
              </a:r>
            </a:p>
          </p:txBody>
        </p:sp>
        <p:pic>
          <p:nvPicPr>
            <p:cNvPr id="32" name="Picture 31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2"/>
                <a:stretch>
                  <a:fillRect/>
                </a:stretch>
              </p:blipFill>
            </mc:Choice>
            <mc:Fallback>
              <p:blipFill>
                <a:blip r:embed="rId3"/>
                <a:stretch>
                  <a:fillRect/>
                </a:stretch>
              </p:blipFill>
            </mc:Fallback>
          </mc:AlternateContent>
          <p:spPr>
            <a:xfrm>
              <a:off x="6208713" y="1619250"/>
              <a:ext cx="254000" cy="203200"/>
            </a:xfrm>
            <a:prstGeom prst="rect">
              <a:avLst/>
            </a:prstGeom>
          </p:spPr>
        </p:pic>
        <p:pic>
          <p:nvPicPr>
            <p:cNvPr id="33" name="Picture 32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tretch>
                  <a:fillRect/>
                </a:stretch>
              </p:blipFill>
            </mc:Choice>
            <mc:Fallback>
              <p:blipFill>
                <a:blip r:embed="rId5"/>
                <a:stretch>
                  <a:fillRect/>
                </a:stretch>
              </p:blipFill>
            </mc:Fallback>
          </mc:AlternateContent>
          <p:spPr>
            <a:xfrm>
              <a:off x="5145088" y="2471738"/>
              <a:ext cx="304800" cy="215900"/>
            </a:xfrm>
            <a:prstGeom prst="rect">
              <a:avLst/>
            </a:prstGeom>
          </p:spPr>
        </p:pic>
        <p:pic>
          <p:nvPicPr>
            <p:cNvPr id="34" name="Picture 33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6"/>
                <a:stretch>
                  <a:fillRect/>
                </a:stretch>
              </p:blipFill>
            </mc:Choice>
            <mc:Fallback>
              <p:blipFill>
                <a:blip r:embed="rId7"/>
                <a:stretch>
                  <a:fillRect/>
                </a:stretch>
              </p:blipFill>
            </mc:Fallback>
          </mc:AlternateContent>
          <p:spPr>
            <a:xfrm>
              <a:off x="4672013" y="2370138"/>
              <a:ext cx="114300" cy="1651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8"/>
                <a:stretch>
                  <a:fillRect/>
                </a:stretch>
              </p:blipFill>
            </mc:Choice>
            <mc:Fallback>
              <p:blipFill>
                <a:blip r:embed="rId9"/>
                <a:stretch>
                  <a:fillRect/>
                </a:stretch>
              </p:blipFill>
            </mc:Fallback>
          </mc:AlternateContent>
          <p:spPr>
            <a:xfrm>
              <a:off x="4313238" y="1955800"/>
              <a:ext cx="152400" cy="2159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0"/>
                <a:stretch>
                  <a:fillRect/>
                </a:stretch>
              </p:blipFill>
            </mc:Choice>
            <mc:Fallback>
              <p:blipFill>
                <a:blip r:embed="rId11"/>
                <a:stretch>
                  <a:fillRect/>
                </a:stretch>
              </p:blipFill>
            </mc:Fallback>
          </mc:AlternateContent>
          <p:spPr>
            <a:xfrm>
              <a:off x="4459288" y="1173163"/>
              <a:ext cx="177800" cy="165100"/>
            </a:xfrm>
            <a:prstGeom prst="rect">
              <a:avLst/>
            </a:prstGeom>
          </p:spPr>
        </p:pic>
        <p:pic>
          <p:nvPicPr>
            <p:cNvPr id="37" name="Picture 36" descr="latex-image-1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12"/>
                <a:stretch>
                  <a:fillRect/>
                </a:stretch>
              </p:blipFill>
            </mc:Choice>
            <mc:Fallback>
              <p:blipFill>
                <a:blip r:embed="rId13"/>
                <a:stretch>
                  <a:fillRect/>
                </a:stretch>
              </p:blipFill>
            </mc:Fallback>
          </mc:AlternateContent>
          <p:spPr>
            <a:xfrm>
              <a:off x="5080000" y="1309688"/>
              <a:ext cx="304800" cy="152400"/>
            </a:xfrm>
            <a:prstGeom prst="rect">
              <a:avLst/>
            </a:prstGeom>
          </p:spPr>
        </p:pic>
        <p:pic>
          <p:nvPicPr>
            <p:cNvPr id="40" name="Picture 39" descr="shadow top.tif"/>
            <p:cNvPicPr>
              <a:picLocks noChangeAspect="1"/>
            </p:cNvPicPr>
            <p:nvPr/>
          </p:nvPicPr>
          <p:blipFill>
            <a:blip r:embed="rId14"/>
            <a:srcRect l="11990" t="13209" r="9538" b="13411"/>
            <a:stretch>
              <a:fillRect/>
            </a:stretch>
          </p:blipFill>
          <p:spPr>
            <a:xfrm rot="2159678">
              <a:off x="2961387" y="3732637"/>
              <a:ext cx="2557714" cy="1793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6"/>
          <p:cNvSpPr txBox="1">
            <a:spLocks noChangeArrowheads="1"/>
          </p:cNvSpPr>
          <p:nvPr/>
        </p:nvSpPr>
        <p:spPr bwMode="auto">
          <a:xfrm>
            <a:off x="617538" y="6129338"/>
            <a:ext cx="17176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sensors-gps-sats</a:t>
            </a:r>
          </a:p>
        </p:txBody>
      </p:sp>
      <p:grpSp>
        <p:nvGrpSpPr>
          <p:cNvPr id="22531" name="Group 61"/>
          <p:cNvGrpSpPr>
            <a:grpSpLocks/>
          </p:cNvGrpSpPr>
          <p:nvPr/>
        </p:nvGrpSpPr>
        <p:grpSpPr bwMode="auto">
          <a:xfrm>
            <a:off x="3717925" y="530225"/>
            <a:ext cx="4556125" cy="5654675"/>
            <a:chOff x="3717397" y="529696"/>
            <a:chExt cx="4556774" cy="5655204"/>
          </a:xfrm>
        </p:grpSpPr>
        <p:pic>
          <p:nvPicPr>
            <p:cNvPr id="22532" name="Picture 51"/>
            <p:cNvPicPr>
              <a:picLocks noChangeAspect="1"/>
            </p:cNvPicPr>
            <p:nvPr/>
          </p:nvPicPr>
          <p:blipFill>
            <a:blip r:embed="rId2"/>
            <a:srcRect l="29129" t="7463" r="44649" b="65672"/>
            <a:stretch>
              <a:fillRect/>
            </a:stretch>
          </p:blipFill>
          <p:spPr bwMode="auto">
            <a:xfrm rot="845655">
              <a:off x="6294400" y="630904"/>
              <a:ext cx="697196" cy="466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533" name="Group 20"/>
            <p:cNvGrpSpPr>
              <a:grpSpLocks/>
            </p:cNvGrpSpPr>
            <p:nvPr/>
          </p:nvGrpSpPr>
          <p:grpSpPr bwMode="auto">
            <a:xfrm>
              <a:off x="6231628" y="928575"/>
              <a:ext cx="757725" cy="242458"/>
              <a:chOff x="7010117" y="4169170"/>
              <a:chExt cx="1483999" cy="474851"/>
            </a:xfrm>
          </p:grpSpPr>
          <p:sp>
            <p:nvSpPr>
              <p:cNvPr id="54" name="Rectangle 53"/>
              <p:cNvSpPr/>
              <p:nvPr/>
            </p:nvSpPr>
            <p:spPr>
              <a:xfrm rot="845655">
                <a:off x="8152747" y="4308349"/>
                <a:ext cx="342051" cy="3358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5" name="Rectangle 10"/>
              <p:cNvSpPr/>
              <p:nvPr/>
            </p:nvSpPr>
            <p:spPr>
              <a:xfrm rot="845655">
                <a:off x="7011541" y="4168428"/>
                <a:ext cx="199011" cy="220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 rot="845655">
                <a:off x="7163910" y="4320787"/>
                <a:ext cx="199011" cy="22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22534" name="Picture 46"/>
            <p:cNvPicPr>
              <a:picLocks noChangeAspect="1"/>
            </p:cNvPicPr>
            <p:nvPr/>
          </p:nvPicPr>
          <p:blipFill>
            <a:blip r:embed="rId2"/>
            <a:srcRect l="29129" t="7463" r="44649" b="65672"/>
            <a:stretch>
              <a:fillRect/>
            </a:stretch>
          </p:blipFill>
          <p:spPr bwMode="auto">
            <a:xfrm rot="845655">
              <a:off x="4891509" y="784700"/>
              <a:ext cx="697196" cy="466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535" name="Group 20"/>
            <p:cNvGrpSpPr>
              <a:grpSpLocks/>
            </p:cNvGrpSpPr>
            <p:nvPr/>
          </p:nvGrpSpPr>
          <p:grpSpPr bwMode="auto">
            <a:xfrm>
              <a:off x="4828737" y="1082371"/>
              <a:ext cx="757725" cy="242458"/>
              <a:chOff x="7010117" y="4169170"/>
              <a:chExt cx="1483999" cy="474851"/>
            </a:xfrm>
          </p:grpSpPr>
          <p:sp>
            <p:nvSpPr>
              <p:cNvPr id="49" name="Rectangle 48"/>
              <p:cNvSpPr/>
              <p:nvPr/>
            </p:nvSpPr>
            <p:spPr>
              <a:xfrm rot="845655">
                <a:off x="8151456" y="4308755"/>
                <a:ext cx="342051" cy="3358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845655">
                <a:off x="7010250" y="4168831"/>
                <a:ext cx="199011" cy="22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845655">
                <a:off x="7162619" y="4321192"/>
                <a:ext cx="199011" cy="220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22536" name="Picture 41"/>
            <p:cNvPicPr>
              <a:picLocks noChangeAspect="1"/>
            </p:cNvPicPr>
            <p:nvPr/>
          </p:nvPicPr>
          <p:blipFill>
            <a:blip r:embed="rId2"/>
            <a:srcRect l="29129" t="7463" r="44649" b="65672"/>
            <a:stretch>
              <a:fillRect/>
            </a:stretch>
          </p:blipFill>
          <p:spPr bwMode="auto">
            <a:xfrm rot="845655">
              <a:off x="7576975" y="1384436"/>
              <a:ext cx="697196" cy="466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537" name="Group 20"/>
            <p:cNvGrpSpPr>
              <a:grpSpLocks/>
            </p:cNvGrpSpPr>
            <p:nvPr/>
          </p:nvGrpSpPr>
          <p:grpSpPr bwMode="auto">
            <a:xfrm>
              <a:off x="7514203" y="1682107"/>
              <a:ext cx="757725" cy="242458"/>
              <a:chOff x="7010117" y="4169170"/>
              <a:chExt cx="1483999" cy="474851"/>
            </a:xfrm>
          </p:grpSpPr>
          <p:sp>
            <p:nvSpPr>
              <p:cNvPr id="44" name="Rectangle 37"/>
              <p:cNvSpPr/>
              <p:nvPr/>
            </p:nvSpPr>
            <p:spPr>
              <a:xfrm rot="845655">
                <a:off x="8150240" y="4309529"/>
                <a:ext cx="345161" cy="3358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845655">
                <a:off x="7009036" y="4169605"/>
                <a:ext cx="199011" cy="22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 rot="845655">
                <a:off x="7161403" y="4321966"/>
                <a:ext cx="202122" cy="220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pic>
          <p:nvPicPr>
            <p:cNvPr id="22538" name="Picture 36"/>
            <p:cNvPicPr>
              <a:picLocks noChangeAspect="1"/>
            </p:cNvPicPr>
            <p:nvPr/>
          </p:nvPicPr>
          <p:blipFill>
            <a:blip r:embed="rId2"/>
            <a:srcRect l="29129" t="7463" r="44649" b="65672"/>
            <a:stretch>
              <a:fillRect/>
            </a:stretch>
          </p:blipFill>
          <p:spPr bwMode="auto">
            <a:xfrm rot="845655">
              <a:off x="3781142" y="1452759"/>
              <a:ext cx="697196" cy="4668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539" name="Group 20"/>
            <p:cNvGrpSpPr>
              <a:grpSpLocks/>
            </p:cNvGrpSpPr>
            <p:nvPr/>
          </p:nvGrpSpPr>
          <p:grpSpPr bwMode="auto">
            <a:xfrm>
              <a:off x="3718370" y="1750430"/>
              <a:ext cx="757725" cy="242458"/>
              <a:chOff x="7010117" y="4169170"/>
              <a:chExt cx="1483999" cy="474851"/>
            </a:xfrm>
          </p:grpSpPr>
          <p:sp>
            <p:nvSpPr>
              <p:cNvPr id="39" name="Rectangle 38"/>
              <p:cNvSpPr/>
              <p:nvPr/>
            </p:nvSpPr>
            <p:spPr>
              <a:xfrm rot="845655">
                <a:off x="8152526" y="4309421"/>
                <a:ext cx="342051" cy="3358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 rot="845655">
                <a:off x="7011322" y="4169499"/>
                <a:ext cx="199011" cy="2207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 rot="845655">
                <a:off x="7163689" y="4321858"/>
                <a:ext cx="199011" cy="2207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rot="16200000" flipH="1">
              <a:off x="3875415" y="2148279"/>
              <a:ext cx="1620989" cy="1041548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4097714" y="2302303"/>
              <a:ext cx="2286214" cy="68273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4720105" y="1524322"/>
              <a:ext cx="2435453" cy="146864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 flipV="1">
              <a:off x="5206684" y="1795052"/>
              <a:ext cx="2751530" cy="168449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173342" y="3446207"/>
              <a:ext cx="68272" cy="66681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654155" y="2761930"/>
              <a:ext cx="3423138" cy="3422970"/>
            </a:xfrm>
            <a:prstGeom prst="ellips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976732" y="6075353"/>
              <a:ext cx="876425" cy="88908"/>
            </a:xfrm>
            <a:custGeom>
              <a:avLst/>
              <a:gdLst>
                <a:gd name="connsiteX0" fmla="*/ 0 w 876300"/>
                <a:gd name="connsiteY0" fmla="*/ 63500 h 88900"/>
                <a:gd name="connsiteX1" fmla="*/ 0 w 876300"/>
                <a:gd name="connsiteY1" fmla="*/ 4234 h 88900"/>
                <a:gd name="connsiteX2" fmla="*/ 50800 w 876300"/>
                <a:gd name="connsiteY2" fmla="*/ 0 h 88900"/>
                <a:gd name="connsiteX3" fmla="*/ 50800 w 876300"/>
                <a:gd name="connsiteY3" fmla="*/ 29634 h 88900"/>
                <a:gd name="connsiteX4" fmla="*/ 135466 w 876300"/>
                <a:gd name="connsiteY4" fmla="*/ 67734 h 88900"/>
                <a:gd name="connsiteX5" fmla="*/ 165100 w 876300"/>
                <a:gd name="connsiteY5" fmla="*/ 88900 h 88900"/>
                <a:gd name="connsiteX6" fmla="*/ 237066 w 876300"/>
                <a:gd name="connsiteY6" fmla="*/ 84667 h 88900"/>
                <a:gd name="connsiteX7" fmla="*/ 364066 w 876300"/>
                <a:gd name="connsiteY7" fmla="*/ 67734 h 88900"/>
                <a:gd name="connsiteX8" fmla="*/ 486833 w 876300"/>
                <a:gd name="connsiteY8" fmla="*/ 50800 h 88900"/>
                <a:gd name="connsiteX9" fmla="*/ 601133 w 876300"/>
                <a:gd name="connsiteY9" fmla="*/ 50800 h 88900"/>
                <a:gd name="connsiteX10" fmla="*/ 677333 w 876300"/>
                <a:gd name="connsiteY10" fmla="*/ 42334 h 88900"/>
                <a:gd name="connsiteX11" fmla="*/ 800100 w 876300"/>
                <a:gd name="connsiteY11" fmla="*/ 21167 h 88900"/>
                <a:gd name="connsiteX12" fmla="*/ 876300 w 876300"/>
                <a:gd name="connsiteY12" fmla="*/ 0 h 88900"/>
                <a:gd name="connsiteX13" fmla="*/ 855133 w 876300"/>
                <a:gd name="connsiteY13" fmla="*/ 38100 h 8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6300" h="88900">
                  <a:moveTo>
                    <a:pt x="0" y="63500"/>
                  </a:moveTo>
                  <a:lnTo>
                    <a:pt x="0" y="4234"/>
                  </a:lnTo>
                  <a:lnTo>
                    <a:pt x="50800" y="0"/>
                  </a:lnTo>
                  <a:lnTo>
                    <a:pt x="50800" y="29634"/>
                  </a:lnTo>
                  <a:lnTo>
                    <a:pt x="135466" y="67734"/>
                  </a:lnTo>
                  <a:lnTo>
                    <a:pt x="165100" y="88900"/>
                  </a:lnTo>
                  <a:lnTo>
                    <a:pt x="237066" y="84667"/>
                  </a:lnTo>
                  <a:lnTo>
                    <a:pt x="364066" y="67734"/>
                  </a:lnTo>
                  <a:lnTo>
                    <a:pt x="486833" y="50800"/>
                  </a:lnTo>
                  <a:lnTo>
                    <a:pt x="601133" y="50800"/>
                  </a:lnTo>
                  <a:lnTo>
                    <a:pt x="677333" y="42334"/>
                  </a:lnTo>
                  <a:lnTo>
                    <a:pt x="800100" y="21167"/>
                  </a:lnTo>
                  <a:lnTo>
                    <a:pt x="876300" y="0"/>
                  </a:lnTo>
                  <a:lnTo>
                    <a:pt x="855133" y="38100"/>
                  </a:lnTo>
                </a:path>
              </a:pathLst>
            </a:cu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087873" y="2831786"/>
              <a:ext cx="346124" cy="309592"/>
            </a:xfrm>
            <a:custGeom>
              <a:avLst/>
              <a:gdLst>
                <a:gd name="connsiteX0" fmla="*/ 21167 w 347134"/>
                <a:gd name="connsiteY0" fmla="*/ 38100 h 309033"/>
                <a:gd name="connsiteX1" fmla="*/ 88900 w 347134"/>
                <a:gd name="connsiteY1" fmla="*/ 38100 h 309033"/>
                <a:gd name="connsiteX2" fmla="*/ 127000 w 347134"/>
                <a:gd name="connsiteY2" fmla="*/ 0 h 309033"/>
                <a:gd name="connsiteX3" fmla="*/ 215900 w 347134"/>
                <a:gd name="connsiteY3" fmla="*/ 0 h 309033"/>
                <a:gd name="connsiteX4" fmla="*/ 321734 w 347134"/>
                <a:gd name="connsiteY4" fmla="*/ 12700 h 309033"/>
                <a:gd name="connsiteX5" fmla="*/ 347134 w 347134"/>
                <a:gd name="connsiteY5" fmla="*/ 71967 h 309033"/>
                <a:gd name="connsiteX6" fmla="*/ 317500 w 347134"/>
                <a:gd name="connsiteY6" fmla="*/ 110067 h 309033"/>
                <a:gd name="connsiteX7" fmla="*/ 321734 w 347134"/>
                <a:gd name="connsiteY7" fmla="*/ 148167 h 309033"/>
                <a:gd name="connsiteX8" fmla="*/ 287867 w 347134"/>
                <a:gd name="connsiteY8" fmla="*/ 186267 h 309033"/>
                <a:gd name="connsiteX9" fmla="*/ 224367 w 347134"/>
                <a:gd name="connsiteY9" fmla="*/ 207433 h 309033"/>
                <a:gd name="connsiteX10" fmla="*/ 173567 w 347134"/>
                <a:gd name="connsiteY10" fmla="*/ 211667 h 309033"/>
                <a:gd name="connsiteX11" fmla="*/ 101600 w 347134"/>
                <a:gd name="connsiteY11" fmla="*/ 287867 h 309033"/>
                <a:gd name="connsiteX12" fmla="*/ 71967 w 347134"/>
                <a:gd name="connsiteY12" fmla="*/ 309033 h 309033"/>
                <a:gd name="connsiteX13" fmla="*/ 8467 w 347134"/>
                <a:gd name="connsiteY13" fmla="*/ 296333 h 309033"/>
                <a:gd name="connsiteX14" fmla="*/ 0 w 347134"/>
                <a:gd name="connsiteY14" fmla="*/ 254000 h 309033"/>
                <a:gd name="connsiteX15" fmla="*/ 12700 w 347134"/>
                <a:gd name="connsiteY15" fmla="*/ 198967 h 309033"/>
                <a:gd name="connsiteX16" fmla="*/ 46567 w 347134"/>
                <a:gd name="connsiteY16" fmla="*/ 118533 h 309033"/>
                <a:gd name="connsiteX17" fmla="*/ 21167 w 347134"/>
                <a:gd name="connsiteY17" fmla="*/ 38100 h 309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7134" h="309033">
                  <a:moveTo>
                    <a:pt x="21167" y="38100"/>
                  </a:moveTo>
                  <a:lnTo>
                    <a:pt x="88900" y="38100"/>
                  </a:lnTo>
                  <a:lnTo>
                    <a:pt x="127000" y="0"/>
                  </a:lnTo>
                  <a:lnTo>
                    <a:pt x="215900" y="0"/>
                  </a:lnTo>
                  <a:lnTo>
                    <a:pt x="321734" y="12700"/>
                  </a:lnTo>
                  <a:lnTo>
                    <a:pt x="347134" y="71967"/>
                  </a:lnTo>
                  <a:lnTo>
                    <a:pt x="317500" y="110067"/>
                  </a:lnTo>
                  <a:lnTo>
                    <a:pt x="321734" y="148167"/>
                  </a:lnTo>
                  <a:lnTo>
                    <a:pt x="287867" y="186267"/>
                  </a:lnTo>
                  <a:cubicBezTo>
                    <a:pt x="236162" y="209769"/>
                    <a:pt x="258351" y="207433"/>
                    <a:pt x="224367" y="207433"/>
                  </a:cubicBezTo>
                  <a:lnTo>
                    <a:pt x="173567" y="211667"/>
                  </a:lnTo>
                  <a:lnTo>
                    <a:pt x="101600" y="287867"/>
                  </a:lnTo>
                  <a:lnTo>
                    <a:pt x="71967" y="309033"/>
                  </a:lnTo>
                  <a:lnTo>
                    <a:pt x="8467" y="296333"/>
                  </a:lnTo>
                  <a:lnTo>
                    <a:pt x="0" y="254000"/>
                  </a:lnTo>
                  <a:lnTo>
                    <a:pt x="12700" y="198967"/>
                  </a:lnTo>
                  <a:lnTo>
                    <a:pt x="46567" y="118533"/>
                  </a:lnTo>
                  <a:lnTo>
                    <a:pt x="21167" y="38100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6456225" y="3031830"/>
              <a:ext cx="88913" cy="66681"/>
            </a:xfrm>
            <a:custGeom>
              <a:avLst/>
              <a:gdLst>
                <a:gd name="connsiteX0" fmla="*/ 0 w 88900"/>
                <a:gd name="connsiteY0" fmla="*/ 42333 h 67733"/>
                <a:gd name="connsiteX1" fmla="*/ 50800 w 88900"/>
                <a:gd name="connsiteY1" fmla="*/ 67733 h 67733"/>
                <a:gd name="connsiteX2" fmla="*/ 88900 w 88900"/>
                <a:gd name="connsiteY2" fmla="*/ 25400 h 67733"/>
                <a:gd name="connsiteX3" fmla="*/ 88900 w 88900"/>
                <a:gd name="connsiteY3" fmla="*/ 25400 h 67733"/>
                <a:gd name="connsiteX4" fmla="*/ 59267 w 88900"/>
                <a:gd name="connsiteY4" fmla="*/ 0 h 67733"/>
                <a:gd name="connsiteX5" fmla="*/ 59267 w 88900"/>
                <a:gd name="connsiteY5" fmla="*/ 0 h 67733"/>
                <a:gd name="connsiteX6" fmla="*/ 0 w 88900"/>
                <a:gd name="connsiteY6" fmla="*/ 42333 h 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00" h="67733">
                  <a:moveTo>
                    <a:pt x="0" y="42333"/>
                  </a:moveTo>
                  <a:lnTo>
                    <a:pt x="50800" y="67733"/>
                  </a:lnTo>
                  <a:lnTo>
                    <a:pt x="88900" y="25400"/>
                  </a:lnTo>
                  <a:lnTo>
                    <a:pt x="88900" y="25400"/>
                  </a:lnTo>
                  <a:lnTo>
                    <a:pt x="59267" y="0"/>
                  </a:lnTo>
                  <a:lnTo>
                    <a:pt x="59267" y="0"/>
                  </a:lnTo>
                  <a:lnTo>
                    <a:pt x="0" y="42333"/>
                  </a:lnTo>
                  <a:close/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4804990" y="2828611"/>
              <a:ext cx="1171742" cy="1603525"/>
            </a:xfrm>
            <a:custGeom>
              <a:avLst/>
              <a:gdLst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304800 w 1172634"/>
                <a:gd name="connsiteY94" fmla="*/ 1604433 h 1617133"/>
                <a:gd name="connsiteX95" fmla="*/ 283634 w 1172634"/>
                <a:gd name="connsiteY95" fmla="*/ 1617133 h 1617133"/>
                <a:gd name="connsiteX96" fmla="*/ 283634 w 1172634"/>
                <a:gd name="connsiteY96" fmla="*/ 1617133 h 1617133"/>
                <a:gd name="connsiteX97" fmla="*/ 245534 w 1172634"/>
                <a:gd name="connsiteY97" fmla="*/ 1595966 h 1617133"/>
                <a:gd name="connsiteX98" fmla="*/ 215900 w 1172634"/>
                <a:gd name="connsiteY98" fmla="*/ 1591733 h 1617133"/>
                <a:gd name="connsiteX99" fmla="*/ 186267 w 1172634"/>
                <a:gd name="connsiteY99" fmla="*/ 1557866 h 1617133"/>
                <a:gd name="connsiteX100" fmla="*/ 169334 w 1172634"/>
                <a:gd name="connsiteY100" fmla="*/ 1515533 h 1617133"/>
                <a:gd name="connsiteX101" fmla="*/ 169334 w 1172634"/>
                <a:gd name="connsiteY101" fmla="*/ 1456266 h 1617133"/>
                <a:gd name="connsiteX102" fmla="*/ 160867 w 1172634"/>
                <a:gd name="connsiteY102" fmla="*/ 1401233 h 1617133"/>
                <a:gd name="connsiteX103" fmla="*/ 118534 w 1172634"/>
                <a:gd name="connsiteY103" fmla="*/ 1384300 h 1617133"/>
                <a:gd name="connsiteX104" fmla="*/ 76200 w 1172634"/>
                <a:gd name="connsiteY104" fmla="*/ 1354666 h 1617133"/>
                <a:gd name="connsiteX105" fmla="*/ 76200 w 1172634"/>
                <a:gd name="connsiteY105" fmla="*/ 1312333 h 1617133"/>
                <a:gd name="connsiteX106" fmla="*/ 76200 w 1172634"/>
                <a:gd name="connsiteY106" fmla="*/ 1312333 h 1617133"/>
                <a:gd name="connsiteX107" fmla="*/ 33867 w 1172634"/>
                <a:gd name="connsiteY107" fmla="*/ 1286933 h 1617133"/>
                <a:gd name="connsiteX108" fmla="*/ 12700 w 1172634"/>
                <a:gd name="connsiteY108" fmla="*/ 1219200 h 1617133"/>
                <a:gd name="connsiteX109" fmla="*/ 0 w 1172634"/>
                <a:gd name="connsiteY109" fmla="*/ 1164166 h 1617133"/>
                <a:gd name="connsiteX110" fmla="*/ 21167 w 1172634"/>
                <a:gd name="connsiteY110" fmla="*/ 1092200 h 1617133"/>
                <a:gd name="connsiteX111" fmla="*/ 29634 w 1172634"/>
                <a:gd name="connsiteY111" fmla="*/ 1007533 h 1617133"/>
                <a:gd name="connsiteX112" fmla="*/ 71967 w 1172634"/>
                <a:gd name="connsiteY112" fmla="*/ 914400 h 1617133"/>
                <a:gd name="connsiteX113" fmla="*/ 80434 w 1172634"/>
                <a:gd name="connsiteY113" fmla="*/ 855133 h 1617133"/>
                <a:gd name="connsiteX114" fmla="*/ 93134 w 1172634"/>
                <a:gd name="connsiteY114" fmla="*/ 804333 h 1617133"/>
                <a:gd name="connsiteX115" fmla="*/ 84667 w 1172634"/>
                <a:gd name="connsiteY115" fmla="*/ 833966 h 1617133"/>
                <a:gd name="connsiteX116" fmla="*/ 46567 w 1172634"/>
                <a:gd name="connsiteY116" fmla="*/ 910166 h 1617133"/>
                <a:gd name="connsiteX117" fmla="*/ 16934 w 1172634"/>
                <a:gd name="connsiteY117" fmla="*/ 994833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33867 w 1172634"/>
                <a:gd name="connsiteY120" fmla="*/ 935566 h 1617133"/>
                <a:gd name="connsiteX121" fmla="*/ 38100 w 1172634"/>
                <a:gd name="connsiteY121" fmla="*/ 893233 h 1617133"/>
                <a:gd name="connsiteX122" fmla="*/ 80434 w 1172634"/>
                <a:gd name="connsiteY122" fmla="*/ 821266 h 1617133"/>
                <a:gd name="connsiteX123" fmla="*/ 84667 w 1172634"/>
                <a:gd name="connsiteY123" fmla="*/ 783166 h 1617133"/>
                <a:gd name="connsiteX124" fmla="*/ 114300 w 1172634"/>
                <a:gd name="connsiteY124" fmla="*/ 753533 h 1617133"/>
                <a:gd name="connsiteX125" fmla="*/ 135467 w 1172634"/>
                <a:gd name="connsiteY125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304800 w 1172634"/>
                <a:gd name="connsiteY94" fmla="*/ 1604433 h 1617133"/>
                <a:gd name="connsiteX95" fmla="*/ 283634 w 1172634"/>
                <a:gd name="connsiteY95" fmla="*/ 1617133 h 1617133"/>
                <a:gd name="connsiteX96" fmla="*/ 283634 w 1172634"/>
                <a:gd name="connsiteY96" fmla="*/ 1617133 h 1617133"/>
                <a:gd name="connsiteX97" fmla="*/ 245534 w 1172634"/>
                <a:gd name="connsiteY97" fmla="*/ 1595966 h 1617133"/>
                <a:gd name="connsiteX98" fmla="*/ 215900 w 1172634"/>
                <a:gd name="connsiteY98" fmla="*/ 1591733 h 1617133"/>
                <a:gd name="connsiteX99" fmla="*/ 186267 w 1172634"/>
                <a:gd name="connsiteY99" fmla="*/ 1557866 h 1617133"/>
                <a:gd name="connsiteX100" fmla="*/ 169334 w 1172634"/>
                <a:gd name="connsiteY100" fmla="*/ 1515533 h 1617133"/>
                <a:gd name="connsiteX101" fmla="*/ 169334 w 1172634"/>
                <a:gd name="connsiteY101" fmla="*/ 1456266 h 1617133"/>
                <a:gd name="connsiteX102" fmla="*/ 160867 w 1172634"/>
                <a:gd name="connsiteY102" fmla="*/ 1401233 h 1617133"/>
                <a:gd name="connsiteX103" fmla="*/ 118534 w 1172634"/>
                <a:gd name="connsiteY103" fmla="*/ 1384300 h 1617133"/>
                <a:gd name="connsiteX104" fmla="*/ 76200 w 1172634"/>
                <a:gd name="connsiteY104" fmla="*/ 1354666 h 1617133"/>
                <a:gd name="connsiteX105" fmla="*/ 76200 w 1172634"/>
                <a:gd name="connsiteY105" fmla="*/ 1312333 h 1617133"/>
                <a:gd name="connsiteX106" fmla="*/ 76200 w 1172634"/>
                <a:gd name="connsiteY106" fmla="*/ 1312333 h 1617133"/>
                <a:gd name="connsiteX107" fmla="*/ 33867 w 1172634"/>
                <a:gd name="connsiteY107" fmla="*/ 1286933 h 1617133"/>
                <a:gd name="connsiteX108" fmla="*/ 12700 w 1172634"/>
                <a:gd name="connsiteY108" fmla="*/ 1219200 h 1617133"/>
                <a:gd name="connsiteX109" fmla="*/ 0 w 1172634"/>
                <a:gd name="connsiteY109" fmla="*/ 1164166 h 1617133"/>
                <a:gd name="connsiteX110" fmla="*/ 21167 w 1172634"/>
                <a:gd name="connsiteY110" fmla="*/ 1092200 h 1617133"/>
                <a:gd name="connsiteX111" fmla="*/ 29634 w 1172634"/>
                <a:gd name="connsiteY111" fmla="*/ 1007533 h 1617133"/>
                <a:gd name="connsiteX112" fmla="*/ 71967 w 1172634"/>
                <a:gd name="connsiteY112" fmla="*/ 914400 h 1617133"/>
                <a:gd name="connsiteX113" fmla="*/ 80434 w 1172634"/>
                <a:gd name="connsiteY113" fmla="*/ 855133 h 1617133"/>
                <a:gd name="connsiteX114" fmla="*/ 93134 w 1172634"/>
                <a:gd name="connsiteY114" fmla="*/ 804333 h 1617133"/>
                <a:gd name="connsiteX115" fmla="*/ 84667 w 1172634"/>
                <a:gd name="connsiteY115" fmla="*/ 833966 h 1617133"/>
                <a:gd name="connsiteX116" fmla="*/ 46567 w 1172634"/>
                <a:gd name="connsiteY116" fmla="*/ 910166 h 1617133"/>
                <a:gd name="connsiteX117" fmla="*/ 16934 w 1172634"/>
                <a:gd name="connsiteY117" fmla="*/ 994833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33867 w 1172634"/>
                <a:gd name="connsiteY120" fmla="*/ 935566 h 1617133"/>
                <a:gd name="connsiteX121" fmla="*/ 38100 w 1172634"/>
                <a:gd name="connsiteY121" fmla="*/ 893233 h 1617133"/>
                <a:gd name="connsiteX122" fmla="*/ 80434 w 1172634"/>
                <a:gd name="connsiteY122" fmla="*/ 821266 h 1617133"/>
                <a:gd name="connsiteX123" fmla="*/ 84667 w 1172634"/>
                <a:gd name="connsiteY123" fmla="*/ 783166 h 1617133"/>
                <a:gd name="connsiteX124" fmla="*/ 114300 w 1172634"/>
                <a:gd name="connsiteY124" fmla="*/ 753533 h 1617133"/>
                <a:gd name="connsiteX125" fmla="*/ 135467 w 1172634"/>
                <a:gd name="connsiteY125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304800 w 1172634"/>
                <a:gd name="connsiteY94" fmla="*/ 1604433 h 1617133"/>
                <a:gd name="connsiteX95" fmla="*/ 283634 w 1172634"/>
                <a:gd name="connsiteY95" fmla="*/ 1617133 h 1617133"/>
                <a:gd name="connsiteX96" fmla="*/ 283634 w 1172634"/>
                <a:gd name="connsiteY96" fmla="*/ 1617133 h 1617133"/>
                <a:gd name="connsiteX97" fmla="*/ 245534 w 1172634"/>
                <a:gd name="connsiteY97" fmla="*/ 1595966 h 1617133"/>
                <a:gd name="connsiteX98" fmla="*/ 215900 w 1172634"/>
                <a:gd name="connsiteY98" fmla="*/ 1591733 h 1617133"/>
                <a:gd name="connsiteX99" fmla="*/ 186267 w 1172634"/>
                <a:gd name="connsiteY99" fmla="*/ 1557866 h 1617133"/>
                <a:gd name="connsiteX100" fmla="*/ 169334 w 1172634"/>
                <a:gd name="connsiteY100" fmla="*/ 1515533 h 1617133"/>
                <a:gd name="connsiteX101" fmla="*/ 169334 w 1172634"/>
                <a:gd name="connsiteY101" fmla="*/ 1456266 h 1617133"/>
                <a:gd name="connsiteX102" fmla="*/ 160867 w 1172634"/>
                <a:gd name="connsiteY102" fmla="*/ 1401233 h 1617133"/>
                <a:gd name="connsiteX103" fmla="*/ 118534 w 1172634"/>
                <a:gd name="connsiteY103" fmla="*/ 1384300 h 1617133"/>
                <a:gd name="connsiteX104" fmla="*/ 76200 w 1172634"/>
                <a:gd name="connsiteY104" fmla="*/ 1354666 h 1617133"/>
                <a:gd name="connsiteX105" fmla="*/ 76200 w 1172634"/>
                <a:gd name="connsiteY105" fmla="*/ 1312333 h 1617133"/>
                <a:gd name="connsiteX106" fmla="*/ 76200 w 1172634"/>
                <a:gd name="connsiteY106" fmla="*/ 1312333 h 1617133"/>
                <a:gd name="connsiteX107" fmla="*/ 33867 w 1172634"/>
                <a:gd name="connsiteY107" fmla="*/ 1286933 h 1617133"/>
                <a:gd name="connsiteX108" fmla="*/ 12700 w 1172634"/>
                <a:gd name="connsiteY108" fmla="*/ 1219200 h 1617133"/>
                <a:gd name="connsiteX109" fmla="*/ 0 w 1172634"/>
                <a:gd name="connsiteY109" fmla="*/ 1164166 h 1617133"/>
                <a:gd name="connsiteX110" fmla="*/ 21167 w 1172634"/>
                <a:gd name="connsiteY110" fmla="*/ 1092200 h 1617133"/>
                <a:gd name="connsiteX111" fmla="*/ 29634 w 1172634"/>
                <a:gd name="connsiteY111" fmla="*/ 1007533 h 1617133"/>
                <a:gd name="connsiteX112" fmla="*/ 71967 w 1172634"/>
                <a:gd name="connsiteY112" fmla="*/ 914400 h 1617133"/>
                <a:gd name="connsiteX113" fmla="*/ 80434 w 1172634"/>
                <a:gd name="connsiteY113" fmla="*/ 855133 h 1617133"/>
                <a:gd name="connsiteX114" fmla="*/ 93134 w 1172634"/>
                <a:gd name="connsiteY114" fmla="*/ 804333 h 1617133"/>
                <a:gd name="connsiteX115" fmla="*/ 84667 w 1172634"/>
                <a:gd name="connsiteY115" fmla="*/ 833966 h 1617133"/>
                <a:gd name="connsiteX116" fmla="*/ 46567 w 1172634"/>
                <a:gd name="connsiteY116" fmla="*/ 910166 h 1617133"/>
                <a:gd name="connsiteX117" fmla="*/ 16934 w 1172634"/>
                <a:gd name="connsiteY117" fmla="*/ 994833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33867 w 1172634"/>
                <a:gd name="connsiteY120" fmla="*/ 935566 h 1617133"/>
                <a:gd name="connsiteX121" fmla="*/ 38100 w 1172634"/>
                <a:gd name="connsiteY121" fmla="*/ 893233 h 1617133"/>
                <a:gd name="connsiteX122" fmla="*/ 80434 w 1172634"/>
                <a:gd name="connsiteY122" fmla="*/ 821266 h 1617133"/>
                <a:gd name="connsiteX123" fmla="*/ 84667 w 1172634"/>
                <a:gd name="connsiteY123" fmla="*/ 783166 h 1617133"/>
                <a:gd name="connsiteX124" fmla="*/ 114300 w 1172634"/>
                <a:gd name="connsiteY124" fmla="*/ 753533 h 1617133"/>
                <a:gd name="connsiteX125" fmla="*/ 135467 w 1172634"/>
                <a:gd name="connsiteY125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262467 w 1172634"/>
                <a:gd name="connsiteY94" fmla="*/ 1566333 h 1617133"/>
                <a:gd name="connsiteX95" fmla="*/ 304800 w 1172634"/>
                <a:gd name="connsiteY95" fmla="*/ 1604433 h 1617133"/>
                <a:gd name="connsiteX96" fmla="*/ 283634 w 1172634"/>
                <a:gd name="connsiteY96" fmla="*/ 1617133 h 1617133"/>
                <a:gd name="connsiteX97" fmla="*/ 283634 w 1172634"/>
                <a:gd name="connsiteY97" fmla="*/ 1617133 h 1617133"/>
                <a:gd name="connsiteX98" fmla="*/ 245534 w 1172634"/>
                <a:gd name="connsiteY98" fmla="*/ 1595966 h 1617133"/>
                <a:gd name="connsiteX99" fmla="*/ 215900 w 1172634"/>
                <a:gd name="connsiteY99" fmla="*/ 1591733 h 1617133"/>
                <a:gd name="connsiteX100" fmla="*/ 186267 w 1172634"/>
                <a:gd name="connsiteY100" fmla="*/ 1557866 h 1617133"/>
                <a:gd name="connsiteX101" fmla="*/ 169334 w 1172634"/>
                <a:gd name="connsiteY101" fmla="*/ 1515533 h 1617133"/>
                <a:gd name="connsiteX102" fmla="*/ 169334 w 1172634"/>
                <a:gd name="connsiteY102" fmla="*/ 1456266 h 1617133"/>
                <a:gd name="connsiteX103" fmla="*/ 160867 w 1172634"/>
                <a:gd name="connsiteY103" fmla="*/ 1401233 h 1617133"/>
                <a:gd name="connsiteX104" fmla="*/ 118534 w 1172634"/>
                <a:gd name="connsiteY104" fmla="*/ 1384300 h 1617133"/>
                <a:gd name="connsiteX105" fmla="*/ 76200 w 1172634"/>
                <a:gd name="connsiteY105" fmla="*/ 1354666 h 1617133"/>
                <a:gd name="connsiteX106" fmla="*/ 76200 w 1172634"/>
                <a:gd name="connsiteY106" fmla="*/ 1312333 h 1617133"/>
                <a:gd name="connsiteX107" fmla="*/ 76200 w 1172634"/>
                <a:gd name="connsiteY107" fmla="*/ 1312333 h 1617133"/>
                <a:gd name="connsiteX108" fmla="*/ 33867 w 1172634"/>
                <a:gd name="connsiteY108" fmla="*/ 1286933 h 1617133"/>
                <a:gd name="connsiteX109" fmla="*/ 12700 w 1172634"/>
                <a:gd name="connsiteY109" fmla="*/ 1219200 h 1617133"/>
                <a:gd name="connsiteX110" fmla="*/ 0 w 1172634"/>
                <a:gd name="connsiteY110" fmla="*/ 1164166 h 1617133"/>
                <a:gd name="connsiteX111" fmla="*/ 21167 w 1172634"/>
                <a:gd name="connsiteY111" fmla="*/ 1092200 h 1617133"/>
                <a:gd name="connsiteX112" fmla="*/ 29634 w 1172634"/>
                <a:gd name="connsiteY112" fmla="*/ 1007533 h 1617133"/>
                <a:gd name="connsiteX113" fmla="*/ 71967 w 1172634"/>
                <a:gd name="connsiteY113" fmla="*/ 914400 h 1617133"/>
                <a:gd name="connsiteX114" fmla="*/ 80434 w 1172634"/>
                <a:gd name="connsiteY114" fmla="*/ 855133 h 1617133"/>
                <a:gd name="connsiteX115" fmla="*/ 93134 w 1172634"/>
                <a:gd name="connsiteY115" fmla="*/ 804333 h 1617133"/>
                <a:gd name="connsiteX116" fmla="*/ 84667 w 1172634"/>
                <a:gd name="connsiteY116" fmla="*/ 833966 h 1617133"/>
                <a:gd name="connsiteX117" fmla="*/ 46567 w 1172634"/>
                <a:gd name="connsiteY117" fmla="*/ 910166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16934 w 1172634"/>
                <a:gd name="connsiteY120" fmla="*/ 994833 h 1617133"/>
                <a:gd name="connsiteX121" fmla="*/ 33867 w 1172634"/>
                <a:gd name="connsiteY121" fmla="*/ 935566 h 1617133"/>
                <a:gd name="connsiteX122" fmla="*/ 38100 w 1172634"/>
                <a:gd name="connsiteY122" fmla="*/ 893233 h 1617133"/>
                <a:gd name="connsiteX123" fmla="*/ 80434 w 1172634"/>
                <a:gd name="connsiteY123" fmla="*/ 821266 h 1617133"/>
                <a:gd name="connsiteX124" fmla="*/ 84667 w 1172634"/>
                <a:gd name="connsiteY124" fmla="*/ 783166 h 1617133"/>
                <a:gd name="connsiteX125" fmla="*/ 114300 w 1172634"/>
                <a:gd name="connsiteY125" fmla="*/ 753533 h 1617133"/>
                <a:gd name="connsiteX126" fmla="*/ 135467 w 1172634"/>
                <a:gd name="connsiteY126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262467 w 1172634"/>
                <a:gd name="connsiteY94" fmla="*/ 1566333 h 1617133"/>
                <a:gd name="connsiteX95" fmla="*/ 304800 w 1172634"/>
                <a:gd name="connsiteY95" fmla="*/ 1604433 h 1617133"/>
                <a:gd name="connsiteX96" fmla="*/ 283634 w 1172634"/>
                <a:gd name="connsiteY96" fmla="*/ 1617133 h 1617133"/>
                <a:gd name="connsiteX97" fmla="*/ 283634 w 1172634"/>
                <a:gd name="connsiteY97" fmla="*/ 1617133 h 1617133"/>
                <a:gd name="connsiteX98" fmla="*/ 245534 w 1172634"/>
                <a:gd name="connsiteY98" fmla="*/ 1595966 h 1617133"/>
                <a:gd name="connsiteX99" fmla="*/ 215900 w 1172634"/>
                <a:gd name="connsiteY99" fmla="*/ 1591733 h 1617133"/>
                <a:gd name="connsiteX100" fmla="*/ 186267 w 1172634"/>
                <a:gd name="connsiteY100" fmla="*/ 1557866 h 1617133"/>
                <a:gd name="connsiteX101" fmla="*/ 169334 w 1172634"/>
                <a:gd name="connsiteY101" fmla="*/ 1515533 h 1617133"/>
                <a:gd name="connsiteX102" fmla="*/ 169334 w 1172634"/>
                <a:gd name="connsiteY102" fmla="*/ 1456266 h 1617133"/>
                <a:gd name="connsiteX103" fmla="*/ 160867 w 1172634"/>
                <a:gd name="connsiteY103" fmla="*/ 1401233 h 1617133"/>
                <a:gd name="connsiteX104" fmla="*/ 118534 w 1172634"/>
                <a:gd name="connsiteY104" fmla="*/ 1384300 h 1617133"/>
                <a:gd name="connsiteX105" fmla="*/ 76200 w 1172634"/>
                <a:gd name="connsiteY105" fmla="*/ 1354666 h 1617133"/>
                <a:gd name="connsiteX106" fmla="*/ 76200 w 1172634"/>
                <a:gd name="connsiteY106" fmla="*/ 1312333 h 1617133"/>
                <a:gd name="connsiteX107" fmla="*/ 76200 w 1172634"/>
                <a:gd name="connsiteY107" fmla="*/ 1312333 h 1617133"/>
                <a:gd name="connsiteX108" fmla="*/ 33867 w 1172634"/>
                <a:gd name="connsiteY108" fmla="*/ 1286933 h 1617133"/>
                <a:gd name="connsiteX109" fmla="*/ 12700 w 1172634"/>
                <a:gd name="connsiteY109" fmla="*/ 1219200 h 1617133"/>
                <a:gd name="connsiteX110" fmla="*/ 0 w 1172634"/>
                <a:gd name="connsiteY110" fmla="*/ 1164166 h 1617133"/>
                <a:gd name="connsiteX111" fmla="*/ 21167 w 1172634"/>
                <a:gd name="connsiteY111" fmla="*/ 1092200 h 1617133"/>
                <a:gd name="connsiteX112" fmla="*/ 29634 w 1172634"/>
                <a:gd name="connsiteY112" fmla="*/ 1007533 h 1617133"/>
                <a:gd name="connsiteX113" fmla="*/ 71967 w 1172634"/>
                <a:gd name="connsiteY113" fmla="*/ 914400 h 1617133"/>
                <a:gd name="connsiteX114" fmla="*/ 80434 w 1172634"/>
                <a:gd name="connsiteY114" fmla="*/ 855133 h 1617133"/>
                <a:gd name="connsiteX115" fmla="*/ 93134 w 1172634"/>
                <a:gd name="connsiteY115" fmla="*/ 804333 h 1617133"/>
                <a:gd name="connsiteX116" fmla="*/ 84667 w 1172634"/>
                <a:gd name="connsiteY116" fmla="*/ 833966 h 1617133"/>
                <a:gd name="connsiteX117" fmla="*/ 46567 w 1172634"/>
                <a:gd name="connsiteY117" fmla="*/ 910166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16934 w 1172634"/>
                <a:gd name="connsiteY120" fmla="*/ 994833 h 1617133"/>
                <a:gd name="connsiteX121" fmla="*/ 33867 w 1172634"/>
                <a:gd name="connsiteY121" fmla="*/ 935566 h 1617133"/>
                <a:gd name="connsiteX122" fmla="*/ 38100 w 1172634"/>
                <a:gd name="connsiteY122" fmla="*/ 893233 h 1617133"/>
                <a:gd name="connsiteX123" fmla="*/ 80434 w 1172634"/>
                <a:gd name="connsiteY123" fmla="*/ 821266 h 1617133"/>
                <a:gd name="connsiteX124" fmla="*/ 84667 w 1172634"/>
                <a:gd name="connsiteY124" fmla="*/ 783166 h 1617133"/>
                <a:gd name="connsiteX125" fmla="*/ 114300 w 1172634"/>
                <a:gd name="connsiteY125" fmla="*/ 753533 h 1617133"/>
                <a:gd name="connsiteX126" fmla="*/ 135467 w 1172634"/>
                <a:gd name="connsiteY126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262467 w 1172634"/>
                <a:gd name="connsiteY94" fmla="*/ 1566333 h 1617133"/>
                <a:gd name="connsiteX95" fmla="*/ 304800 w 1172634"/>
                <a:gd name="connsiteY95" fmla="*/ 1604433 h 1617133"/>
                <a:gd name="connsiteX96" fmla="*/ 283634 w 1172634"/>
                <a:gd name="connsiteY96" fmla="*/ 1617133 h 1617133"/>
                <a:gd name="connsiteX97" fmla="*/ 283634 w 1172634"/>
                <a:gd name="connsiteY97" fmla="*/ 1617133 h 1617133"/>
                <a:gd name="connsiteX98" fmla="*/ 245534 w 1172634"/>
                <a:gd name="connsiteY98" fmla="*/ 1595966 h 1617133"/>
                <a:gd name="connsiteX99" fmla="*/ 215900 w 1172634"/>
                <a:gd name="connsiteY99" fmla="*/ 1591733 h 1617133"/>
                <a:gd name="connsiteX100" fmla="*/ 186267 w 1172634"/>
                <a:gd name="connsiteY100" fmla="*/ 1557866 h 1617133"/>
                <a:gd name="connsiteX101" fmla="*/ 169334 w 1172634"/>
                <a:gd name="connsiteY101" fmla="*/ 1515533 h 1617133"/>
                <a:gd name="connsiteX102" fmla="*/ 169334 w 1172634"/>
                <a:gd name="connsiteY102" fmla="*/ 1456266 h 1617133"/>
                <a:gd name="connsiteX103" fmla="*/ 160867 w 1172634"/>
                <a:gd name="connsiteY103" fmla="*/ 1401233 h 1617133"/>
                <a:gd name="connsiteX104" fmla="*/ 118534 w 1172634"/>
                <a:gd name="connsiteY104" fmla="*/ 1384300 h 1617133"/>
                <a:gd name="connsiteX105" fmla="*/ 76200 w 1172634"/>
                <a:gd name="connsiteY105" fmla="*/ 1354666 h 1617133"/>
                <a:gd name="connsiteX106" fmla="*/ 76200 w 1172634"/>
                <a:gd name="connsiteY106" fmla="*/ 1312333 h 1617133"/>
                <a:gd name="connsiteX107" fmla="*/ 76200 w 1172634"/>
                <a:gd name="connsiteY107" fmla="*/ 1312333 h 1617133"/>
                <a:gd name="connsiteX108" fmla="*/ 33867 w 1172634"/>
                <a:gd name="connsiteY108" fmla="*/ 1286933 h 1617133"/>
                <a:gd name="connsiteX109" fmla="*/ 12700 w 1172634"/>
                <a:gd name="connsiteY109" fmla="*/ 1219200 h 1617133"/>
                <a:gd name="connsiteX110" fmla="*/ 0 w 1172634"/>
                <a:gd name="connsiteY110" fmla="*/ 1164166 h 1617133"/>
                <a:gd name="connsiteX111" fmla="*/ 21167 w 1172634"/>
                <a:gd name="connsiteY111" fmla="*/ 1092200 h 1617133"/>
                <a:gd name="connsiteX112" fmla="*/ 29634 w 1172634"/>
                <a:gd name="connsiteY112" fmla="*/ 1007533 h 1617133"/>
                <a:gd name="connsiteX113" fmla="*/ 71967 w 1172634"/>
                <a:gd name="connsiteY113" fmla="*/ 914400 h 1617133"/>
                <a:gd name="connsiteX114" fmla="*/ 80434 w 1172634"/>
                <a:gd name="connsiteY114" fmla="*/ 855133 h 1617133"/>
                <a:gd name="connsiteX115" fmla="*/ 93134 w 1172634"/>
                <a:gd name="connsiteY115" fmla="*/ 804333 h 1617133"/>
                <a:gd name="connsiteX116" fmla="*/ 84667 w 1172634"/>
                <a:gd name="connsiteY116" fmla="*/ 833966 h 1617133"/>
                <a:gd name="connsiteX117" fmla="*/ 46567 w 1172634"/>
                <a:gd name="connsiteY117" fmla="*/ 910166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16934 w 1172634"/>
                <a:gd name="connsiteY120" fmla="*/ 994833 h 1617133"/>
                <a:gd name="connsiteX121" fmla="*/ 33867 w 1172634"/>
                <a:gd name="connsiteY121" fmla="*/ 935566 h 1617133"/>
                <a:gd name="connsiteX122" fmla="*/ 38100 w 1172634"/>
                <a:gd name="connsiteY122" fmla="*/ 893233 h 1617133"/>
                <a:gd name="connsiteX123" fmla="*/ 80434 w 1172634"/>
                <a:gd name="connsiteY123" fmla="*/ 821266 h 1617133"/>
                <a:gd name="connsiteX124" fmla="*/ 84667 w 1172634"/>
                <a:gd name="connsiteY124" fmla="*/ 783166 h 1617133"/>
                <a:gd name="connsiteX125" fmla="*/ 114300 w 1172634"/>
                <a:gd name="connsiteY125" fmla="*/ 753533 h 1617133"/>
                <a:gd name="connsiteX126" fmla="*/ 135467 w 1172634"/>
                <a:gd name="connsiteY126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262467 w 1172634"/>
                <a:gd name="connsiteY94" fmla="*/ 1566333 h 1617133"/>
                <a:gd name="connsiteX95" fmla="*/ 304800 w 1172634"/>
                <a:gd name="connsiteY95" fmla="*/ 1604433 h 1617133"/>
                <a:gd name="connsiteX96" fmla="*/ 283634 w 1172634"/>
                <a:gd name="connsiteY96" fmla="*/ 1617133 h 1617133"/>
                <a:gd name="connsiteX97" fmla="*/ 283634 w 1172634"/>
                <a:gd name="connsiteY97" fmla="*/ 1617133 h 1617133"/>
                <a:gd name="connsiteX98" fmla="*/ 245534 w 1172634"/>
                <a:gd name="connsiteY98" fmla="*/ 1595966 h 1617133"/>
                <a:gd name="connsiteX99" fmla="*/ 215900 w 1172634"/>
                <a:gd name="connsiteY99" fmla="*/ 1591733 h 1617133"/>
                <a:gd name="connsiteX100" fmla="*/ 186267 w 1172634"/>
                <a:gd name="connsiteY100" fmla="*/ 1557866 h 1617133"/>
                <a:gd name="connsiteX101" fmla="*/ 169334 w 1172634"/>
                <a:gd name="connsiteY101" fmla="*/ 1515533 h 1617133"/>
                <a:gd name="connsiteX102" fmla="*/ 169334 w 1172634"/>
                <a:gd name="connsiteY102" fmla="*/ 1456266 h 1617133"/>
                <a:gd name="connsiteX103" fmla="*/ 160867 w 1172634"/>
                <a:gd name="connsiteY103" fmla="*/ 1401233 h 1617133"/>
                <a:gd name="connsiteX104" fmla="*/ 118534 w 1172634"/>
                <a:gd name="connsiteY104" fmla="*/ 1384300 h 1617133"/>
                <a:gd name="connsiteX105" fmla="*/ 76200 w 1172634"/>
                <a:gd name="connsiteY105" fmla="*/ 1354666 h 1617133"/>
                <a:gd name="connsiteX106" fmla="*/ 76200 w 1172634"/>
                <a:gd name="connsiteY106" fmla="*/ 1312333 h 1617133"/>
                <a:gd name="connsiteX107" fmla="*/ 76200 w 1172634"/>
                <a:gd name="connsiteY107" fmla="*/ 1312333 h 1617133"/>
                <a:gd name="connsiteX108" fmla="*/ 33867 w 1172634"/>
                <a:gd name="connsiteY108" fmla="*/ 1286933 h 1617133"/>
                <a:gd name="connsiteX109" fmla="*/ 12700 w 1172634"/>
                <a:gd name="connsiteY109" fmla="*/ 1219200 h 1617133"/>
                <a:gd name="connsiteX110" fmla="*/ 0 w 1172634"/>
                <a:gd name="connsiteY110" fmla="*/ 1164166 h 1617133"/>
                <a:gd name="connsiteX111" fmla="*/ 21167 w 1172634"/>
                <a:gd name="connsiteY111" fmla="*/ 1092200 h 1617133"/>
                <a:gd name="connsiteX112" fmla="*/ 29634 w 1172634"/>
                <a:gd name="connsiteY112" fmla="*/ 1007533 h 1617133"/>
                <a:gd name="connsiteX113" fmla="*/ 71967 w 1172634"/>
                <a:gd name="connsiteY113" fmla="*/ 914400 h 1617133"/>
                <a:gd name="connsiteX114" fmla="*/ 80434 w 1172634"/>
                <a:gd name="connsiteY114" fmla="*/ 855133 h 1617133"/>
                <a:gd name="connsiteX115" fmla="*/ 93134 w 1172634"/>
                <a:gd name="connsiteY115" fmla="*/ 804333 h 1617133"/>
                <a:gd name="connsiteX116" fmla="*/ 84667 w 1172634"/>
                <a:gd name="connsiteY116" fmla="*/ 833966 h 1617133"/>
                <a:gd name="connsiteX117" fmla="*/ 46567 w 1172634"/>
                <a:gd name="connsiteY117" fmla="*/ 910166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16934 w 1172634"/>
                <a:gd name="connsiteY120" fmla="*/ 994833 h 1617133"/>
                <a:gd name="connsiteX121" fmla="*/ 33867 w 1172634"/>
                <a:gd name="connsiteY121" fmla="*/ 935566 h 1617133"/>
                <a:gd name="connsiteX122" fmla="*/ 38100 w 1172634"/>
                <a:gd name="connsiteY122" fmla="*/ 893233 h 1617133"/>
                <a:gd name="connsiteX123" fmla="*/ 80434 w 1172634"/>
                <a:gd name="connsiteY123" fmla="*/ 821266 h 1617133"/>
                <a:gd name="connsiteX124" fmla="*/ 84667 w 1172634"/>
                <a:gd name="connsiteY124" fmla="*/ 783166 h 1617133"/>
                <a:gd name="connsiteX125" fmla="*/ 114300 w 1172634"/>
                <a:gd name="connsiteY125" fmla="*/ 753533 h 1617133"/>
                <a:gd name="connsiteX126" fmla="*/ 135467 w 1172634"/>
                <a:gd name="connsiteY126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262467 w 1172634"/>
                <a:gd name="connsiteY94" fmla="*/ 1566333 h 1617133"/>
                <a:gd name="connsiteX95" fmla="*/ 304800 w 1172634"/>
                <a:gd name="connsiteY95" fmla="*/ 1604433 h 1617133"/>
                <a:gd name="connsiteX96" fmla="*/ 283634 w 1172634"/>
                <a:gd name="connsiteY96" fmla="*/ 1617133 h 1617133"/>
                <a:gd name="connsiteX97" fmla="*/ 283634 w 1172634"/>
                <a:gd name="connsiteY97" fmla="*/ 1617133 h 1617133"/>
                <a:gd name="connsiteX98" fmla="*/ 245534 w 1172634"/>
                <a:gd name="connsiteY98" fmla="*/ 1595966 h 1617133"/>
                <a:gd name="connsiteX99" fmla="*/ 215900 w 1172634"/>
                <a:gd name="connsiteY99" fmla="*/ 1591733 h 1617133"/>
                <a:gd name="connsiteX100" fmla="*/ 186267 w 1172634"/>
                <a:gd name="connsiteY100" fmla="*/ 1557866 h 1617133"/>
                <a:gd name="connsiteX101" fmla="*/ 169334 w 1172634"/>
                <a:gd name="connsiteY101" fmla="*/ 1515533 h 1617133"/>
                <a:gd name="connsiteX102" fmla="*/ 169334 w 1172634"/>
                <a:gd name="connsiteY102" fmla="*/ 1456266 h 1617133"/>
                <a:gd name="connsiteX103" fmla="*/ 160867 w 1172634"/>
                <a:gd name="connsiteY103" fmla="*/ 1401233 h 1617133"/>
                <a:gd name="connsiteX104" fmla="*/ 118534 w 1172634"/>
                <a:gd name="connsiteY104" fmla="*/ 1384300 h 1617133"/>
                <a:gd name="connsiteX105" fmla="*/ 76200 w 1172634"/>
                <a:gd name="connsiteY105" fmla="*/ 1354666 h 1617133"/>
                <a:gd name="connsiteX106" fmla="*/ 76200 w 1172634"/>
                <a:gd name="connsiteY106" fmla="*/ 1312333 h 1617133"/>
                <a:gd name="connsiteX107" fmla="*/ 76200 w 1172634"/>
                <a:gd name="connsiteY107" fmla="*/ 1312333 h 1617133"/>
                <a:gd name="connsiteX108" fmla="*/ 33867 w 1172634"/>
                <a:gd name="connsiteY108" fmla="*/ 1286933 h 1617133"/>
                <a:gd name="connsiteX109" fmla="*/ 12700 w 1172634"/>
                <a:gd name="connsiteY109" fmla="*/ 1219200 h 1617133"/>
                <a:gd name="connsiteX110" fmla="*/ 0 w 1172634"/>
                <a:gd name="connsiteY110" fmla="*/ 1164166 h 1617133"/>
                <a:gd name="connsiteX111" fmla="*/ 21167 w 1172634"/>
                <a:gd name="connsiteY111" fmla="*/ 1092200 h 1617133"/>
                <a:gd name="connsiteX112" fmla="*/ 29634 w 1172634"/>
                <a:gd name="connsiteY112" fmla="*/ 1007533 h 1617133"/>
                <a:gd name="connsiteX113" fmla="*/ 71967 w 1172634"/>
                <a:gd name="connsiteY113" fmla="*/ 914400 h 1617133"/>
                <a:gd name="connsiteX114" fmla="*/ 80434 w 1172634"/>
                <a:gd name="connsiteY114" fmla="*/ 855133 h 1617133"/>
                <a:gd name="connsiteX115" fmla="*/ 93134 w 1172634"/>
                <a:gd name="connsiteY115" fmla="*/ 804333 h 1617133"/>
                <a:gd name="connsiteX116" fmla="*/ 84667 w 1172634"/>
                <a:gd name="connsiteY116" fmla="*/ 833966 h 1617133"/>
                <a:gd name="connsiteX117" fmla="*/ 46567 w 1172634"/>
                <a:gd name="connsiteY117" fmla="*/ 910166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16934 w 1172634"/>
                <a:gd name="connsiteY120" fmla="*/ 994833 h 1617133"/>
                <a:gd name="connsiteX121" fmla="*/ 33867 w 1172634"/>
                <a:gd name="connsiteY121" fmla="*/ 935566 h 1617133"/>
                <a:gd name="connsiteX122" fmla="*/ 38100 w 1172634"/>
                <a:gd name="connsiteY122" fmla="*/ 893233 h 1617133"/>
                <a:gd name="connsiteX123" fmla="*/ 80434 w 1172634"/>
                <a:gd name="connsiteY123" fmla="*/ 821266 h 1617133"/>
                <a:gd name="connsiteX124" fmla="*/ 84667 w 1172634"/>
                <a:gd name="connsiteY124" fmla="*/ 783166 h 1617133"/>
                <a:gd name="connsiteX125" fmla="*/ 114300 w 1172634"/>
                <a:gd name="connsiteY125" fmla="*/ 753533 h 1617133"/>
                <a:gd name="connsiteX126" fmla="*/ 135467 w 1172634"/>
                <a:gd name="connsiteY126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262467 w 1172634"/>
                <a:gd name="connsiteY94" fmla="*/ 1566333 h 1617133"/>
                <a:gd name="connsiteX95" fmla="*/ 304800 w 1172634"/>
                <a:gd name="connsiteY95" fmla="*/ 1604433 h 1617133"/>
                <a:gd name="connsiteX96" fmla="*/ 283634 w 1172634"/>
                <a:gd name="connsiteY96" fmla="*/ 1617133 h 1617133"/>
                <a:gd name="connsiteX97" fmla="*/ 283634 w 1172634"/>
                <a:gd name="connsiteY97" fmla="*/ 1617133 h 1617133"/>
                <a:gd name="connsiteX98" fmla="*/ 245534 w 1172634"/>
                <a:gd name="connsiteY98" fmla="*/ 1595966 h 1617133"/>
                <a:gd name="connsiteX99" fmla="*/ 215900 w 1172634"/>
                <a:gd name="connsiteY99" fmla="*/ 1591733 h 1617133"/>
                <a:gd name="connsiteX100" fmla="*/ 186267 w 1172634"/>
                <a:gd name="connsiteY100" fmla="*/ 1557866 h 1617133"/>
                <a:gd name="connsiteX101" fmla="*/ 169334 w 1172634"/>
                <a:gd name="connsiteY101" fmla="*/ 1515533 h 1617133"/>
                <a:gd name="connsiteX102" fmla="*/ 169334 w 1172634"/>
                <a:gd name="connsiteY102" fmla="*/ 1456266 h 1617133"/>
                <a:gd name="connsiteX103" fmla="*/ 160867 w 1172634"/>
                <a:gd name="connsiteY103" fmla="*/ 1401233 h 1617133"/>
                <a:gd name="connsiteX104" fmla="*/ 118534 w 1172634"/>
                <a:gd name="connsiteY104" fmla="*/ 1384300 h 1617133"/>
                <a:gd name="connsiteX105" fmla="*/ 76200 w 1172634"/>
                <a:gd name="connsiteY105" fmla="*/ 1354666 h 1617133"/>
                <a:gd name="connsiteX106" fmla="*/ 76200 w 1172634"/>
                <a:gd name="connsiteY106" fmla="*/ 1312333 h 1617133"/>
                <a:gd name="connsiteX107" fmla="*/ 76200 w 1172634"/>
                <a:gd name="connsiteY107" fmla="*/ 1312333 h 1617133"/>
                <a:gd name="connsiteX108" fmla="*/ 33867 w 1172634"/>
                <a:gd name="connsiteY108" fmla="*/ 1286933 h 1617133"/>
                <a:gd name="connsiteX109" fmla="*/ 12700 w 1172634"/>
                <a:gd name="connsiteY109" fmla="*/ 1219200 h 1617133"/>
                <a:gd name="connsiteX110" fmla="*/ 0 w 1172634"/>
                <a:gd name="connsiteY110" fmla="*/ 1164166 h 1617133"/>
                <a:gd name="connsiteX111" fmla="*/ 21167 w 1172634"/>
                <a:gd name="connsiteY111" fmla="*/ 1092200 h 1617133"/>
                <a:gd name="connsiteX112" fmla="*/ 29634 w 1172634"/>
                <a:gd name="connsiteY112" fmla="*/ 1007533 h 1617133"/>
                <a:gd name="connsiteX113" fmla="*/ 71967 w 1172634"/>
                <a:gd name="connsiteY113" fmla="*/ 914400 h 1617133"/>
                <a:gd name="connsiteX114" fmla="*/ 80434 w 1172634"/>
                <a:gd name="connsiteY114" fmla="*/ 855133 h 1617133"/>
                <a:gd name="connsiteX115" fmla="*/ 93134 w 1172634"/>
                <a:gd name="connsiteY115" fmla="*/ 804333 h 1617133"/>
                <a:gd name="connsiteX116" fmla="*/ 84667 w 1172634"/>
                <a:gd name="connsiteY116" fmla="*/ 833966 h 1617133"/>
                <a:gd name="connsiteX117" fmla="*/ 46567 w 1172634"/>
                <a:gd name="connsiteY117" fmla="*/ 910166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16934 w 1172634"/>
                <a:gd name="connsiteY120" fmla="*/ 994833 h 1617133"/>
                <a:gd name="connsiteX121" fmla="*/ 33867 w 1172634"/>
                <a:gd name="connsiteY121" fmla="*/ 935566 h 1617133"/>
                <a:gd name="connsiteX122" fmla="*/ 38100 w 1172634"/>
                <a:gd name="connsiteY122" fmla="*/ 893233 h 1617133"/>
                <a:gd name="connsiteX123" fmla="*/ 80434 w 1172634"/>
                <a:gd name="connsiteY123" fmla="*/ 821266 h 1617133"/>
                <a:gd name="connsiteX124" fmla="*/ 84667 w 1172634"/>
                <a:gd name="connsiteY124" fmla="*/ 783166 h 1617133"/>
                <a:gd name="connsiteX125" fmla="*/ 114300 w 1172634"/>
                <a:gd name="connsiteY125" fmla="*/ 753533 h 1617133"/>
                <a:gd name="connsiteX126" fmla="*/ 135467 w 1172634"/>
                <a:gd name="connsiteY126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262467 w 1172634"/>
                <a:gd name="connsiteY94" fmla="*/ 1566333 h 1617133"/>
                <a:gd name="connsiteX95" fmla="*/ 304800 w 1172634"/>
                <a:gd name="connsiteY95" fmla="*/ 1604433 h 1617133"/>
                <a:gd name="connsiteX96" fmla="*/ 283634 w 1172634"/>
                <a:gd name="connsiteY96" fmla="*/ 1617133 h 1617133"/>
                <a:gd name="connsiteX97" fmla="*/ 283634 w 1172634"/>
                <a:gd name="connsiteY97" fmla="*/ 1617133 h 1617133"/>
                <a:gd name="connsiteX98" fmla="*/ 245534 w 1172634"/>
                <a:gd name="connsiteY98" fmla="*/ 1595966 h 1617133"/>
                <a:gd name="connsiteX99" fmla="*/ 215900 w 1172634"/>
                <a:gd name="connsiteY99" fmla="*/ 1591733 h 1617133"/>
                <a:gd name="connsiteX100" fmla="*/ 186267 w 1172634"/>
                <a:gd name="connsiteY100" fmla="*/ 1557866 h 1617133"/>
                <a:gd name="connsiteX101" fmla="*/ 169334 w 1172634"/>
                <a:gd name="connsiteY101" fmla="*/ 1515533 h 1617133"/>
                <a:gd name="connsiteX102" fmla="*/ 169334 w 1172634"/>
                <a:gd name="connsiteY102" fmla="*/ 1456266 h 1617133"/>
                <a:gd name="connsiteX103" fmla="*/ 160867 w 1172634"/>
                <a:gd name="connsiteY103" fmla="*/ 1401233 h 1617133"/>
                <a:gd name="connsiteX104" fmla="*/ 118534 w 1172634"/>
                <a:gd name="connsiteY104" fmla="*/ 1384300 h 1617133"/>
                <a:gd name="connsiteX105" fmla="*/ 76200 w 1172634"/>
                <a:gd name="connsiteY105" fmla="*/ 1354666 h 1617133"/>
                <a:gd name="connsiteX106" fmla="*/ 76200 w 1172634"/>
                <a:gd name="connsiteY106" fmla="*/ 1312333 h 1617133"/>
                <a:gd name="connsiteX107" fmla="*/ 76200 w 1172634"/>
                <a:gd name="connsiteY107" fmla="*/ 1312333 h 1617133"/>
                <a:gd name="connsiteX108" fmla="*/ 33867 w 1172634"/>
                <a:gd name="connsiteY108" fmla="*/ 1286933 h 1617133"/>
                <a:gd name="connsiteX109" fmla="*/ 12700 w 1172634"/>
                <a:gd name="connsiteY109" fmla="*/ 1219200 h 1617133"/>
                <a:gd name="connsiteX110" fmla="*/ 0 w 1172634"/>
                <a:gd name="connsiteY110" fmla="*/ 1164166 h 1617133"/>
                <a:gd name="connsiteX111" fmla="*/ 21167 w 1172634"/>
                <a:gd name="connsiteY111" fmla="*/ 1092200 h 1617133"/>
                <a:gd name="connsiteX112" fmla="*/ 29634 w 1172634"/>
                <a:gd name="connsiteY112" fmla="*/ 1007533 h 1617133"/>
                <a:gd name="connsiteX113" fmla="*/ 71967 w 1172634"/>
                <a:gd name="connsiteY113" fmla="*/ 914400 h 1617133"/>
                <a:gd name="connsiteX114" fmla="*/ 80434 w 1172634"/>
                <a:gd name="connsiteY114" fmla="*/ 855133 h 1617133"/>
                <a:gd name="connsiteX115" fmla="*/ 93134 w 1172634"/>
                <a:gd name="connsiteY115" fmla="*/ 804333 h 1617133"/>
                <a:gd name="connsiteX116" fmla="*/ 84667 w 1172634"/>
                <a:gd name="connsiteY116" fmla="*/ 833966 h 1617133"/>
                <a:gd name="connsiteX117" fmla="*/ 46567 w 1172634"/>
                <a:gd name="connsiteY117" fmla="*/ 910166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16934 w 1172634"/>
                <a:gd name="connsiteY120" fmla="*/ 994833 h 1617133"/>
                <a:gd name="connsiteX121" fmla="*/ 33867 w 1172634"/>
                <a:gd name="connsiteY121" fmla="*/ 935566 h 1617133"/>
                <a:gd name="connsiteX122" fmla="*/ 38100 w 1172634"/>
                <a:gd name="connsiteY122" fmla="*/ 893233 h 1617133"/>
                <a:gd name="connsiteX123" fmla="*/ 80434 w 1172634"/>
                <a:gd name="connsiteY123" fmla="*/ 821266 h 1617133"/>
                <a:gd name="connsiteX124" fmla="*/ 84667 w 1172634"/>
                <a:gd name="connsiteY124" fmla="*/ 783166 h 1617133"/>
                <a:gd name="connsiteX125" fmla="*/ 114300 w 1172634"/>
                <a:gd name="connsiteY125" fmla="*/ 753533 h 1617133"/>
                <a:gd name="connsiteX126" fmla="*/ 135467 w 1172634"/>
                <a:gd name="connsiteY126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262467 w 1172634"/>
                <a:gd name="connsiteY94" fmla="*/ 1566333 h 1617133"/>
                <a:gd name="connsiteX95" fmla="*/ 304800 w 1172634"/>
                <a:gd name="connsiteY95" fmla="*/ 1604433 h 1617133"/>
                <a:gd name="connsiteX96" fmla="*/ 283634 w 1172634"/>
                <a:gd name="connsiteY96" fmla="*/ 1617133 h 1617133"/>
                <a:gd name="connsiteX97" fmla="*/ 283634 w 1172634"/>
                <a:gd name="connsiteY97" fmla="*/ 1617133 h 1617133"/>
                <a:gd name="connsiteX98" fmla="*/ 245534 w 1172634"/>
                <a:gd name="connsiteY98" fmla="*/ 1595966 h 1617133"/>
                <a:gd name="connsiteX99" fmla="*/ 215900 w 1172634"/>
                <a:gd name="connsiteY99" fmla="*/ 1591733 h 1617133"/>
                <a:gd name="connsiteX100" fmla="*/ 186267 w 1172634"/>
                <a:gd name="connsiteY100" fmla="*/ 1557866 h 1617133"/>
                <a:gd name="connsiteX101" fmla="*/ 169334 w 1172634"/>
                <a:gd name="connsiteY101" fmla="*/ 1515533 h 1617133"/>
                <a:gd name="connsiteX102" fmla="*/ 169334 w 1172634"/>
                <a:gd name="connsiteY102" fmla="*/ 1456266 h 1617133"/>
                <a:gd name="connsiteX103" fmla="*/ 160867 w 1172634"/>
                <a:gd name="connsiteY103" fmla="*/ 1401233 h 1617133"/>
                <a:gd name="connsiteX104" fmla="*/ 118534 w 1172634"/>
                <a:gd name="connsiteY104" fmla="*/ 1384300 h 1617133"/>
                <a:gd name="connsiteX105" fmla="*/ 76200 w 1172634"/>
                <a:gd name="connsiteY105" fmla="*/ 1354666 h 1617133"/>
                <a:gd name="connsiteX106" fmla="*/ 76200 w 1172634"/>
                <a:gd name="connsiteY106" fmla="*/ 1312333 h 1617133"/>
                <a:gd name="connsiteX107" fmla="*/ 76200 w 1172634"/>
                <a:gd name="connsiteY107" fmla="*/ 1312333 h 1617133"/>
                <a:gd name="connsiteX108" fmla="*/ 33867 w 1172634"/>
                <a:gd name="connsiteY108" fmla="*/ 1286933 h 1617133"/>
                <a:gd name="connsiteX109" fmla="*/ 12700 w 1172634"/>
                <a:gd name="connsiteY109" fmla="*/ 1219200 h 1617133"/>
                <a:gd name="connsiteX110" fmla="*/ 0 w 1172634"/>
                <a:gd name="connsiteY110" fmla="*/ 1164166 h 1617133"/>
                <a:gd name="connsiteX111" fmla="*/ 21167 w 1172634"/>
                <a:gd name="connsiteY111" fmla="*/ 1092200 h 1617133"/>
                <a:gd name="connsiteX112" fmla="*/ 29634 w 1172634"/>
                <a:gd name="connsiteY112" fmla="*/ 1007533 h 1617133"/>
                <a:gd name="connsiteX113" fmla="*/ 71967 w 1172634"/>
                <a:gd name="connsiteY113" fmla="*/ 914400 h 1617133"/>
                <a:gd name="connsiteX114" fmla="*/ 80434 w 1172634"/>
                <a:gd name="connsiteY114" fmla="*/ 855133 h 1617133"/>
                <a:gd name="connsiteX115" fmla="*/ 93134 w 1172634"/>
                <a:gd name="connsiteY115" fmla="*/ 804333 h 1617133"/>
                <a:gd name="connsiteX116" fmla="*/ 84667 w 1172634"/>
                <a:gd name="connsiteY116" fmla="*/ 833966 h 1617133"/>
                <a:gd name="connsiteX117" fmla="*/ 46567 w 1172634"/>
                <a:gd name="connsiteY117" fmla="*/ 910166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16934 w 1172634"/>
                <a:gd name="connsiteY120" fmla="*/ 994833 h 1617133"/>
                <a:gd name="connsiteX121" fmla="*/ 33867 w 1172634"/>
                <a:gd name="connsiteY121" fmla="*/ 935566 h 1617133"/>
                <a:gd name="connsiteX122" fmla="*/ 38100 w 1172634"/>
                <a:gd name="connsiteY122" fmla="*/ 893233 h 1617133"/>
                <a:gd name="connsiteX123" fmla="*/ 80434 w 1172634"/>
                <a:gd name="connsiteY123" fmla="*/ 821266 h 1617133"/>
                <a:gd name="connsiteX124" fmla="*/ 84667 w 1172634"/>
                <a:gd name="connsiteY124" fmla="*/ 783166 h 1617133"/>
                <a:gd name="connsiteX125" fmla="*/ 114300 w 1172634"/>
                <a:gd name="connsiteY125" fmla="*/ 753533 h 1617133"/>
                <a:gd name="connsiteX126" fmla="*/ 135467 w 1172634"/>
                <a:gd name="connsiteY126" fmla="*/ 723900 h 1617133"/>
                <a:gd name="connsiteX0" fmla="*/ 1079500 w 1172634"/>
                <a:gd name="connsiteY0" fmla="*/ 0 h 1617133"/>
                <a:gd name="connsiteX1" fmla="*/ 1079500 w 1172634"/>
                <a:gd name="connsiteY1" fmla="*/ 55033 h 1617133"/>
                <a:gd name="connsiteX2" fmla="*/ 1045634 w 1172634"/>
                <a:gd name="connsiteY2" fmla="*/ 80433 h 1617133"/>
                <a:gd name="connsiteX3" fmla="*/ 1007534 w 1172634"/>
                <a:gd name="connsiteY3" fmla="*/ 63500 h 1617133"/>
                <a:gd name="connsiteX4" fmla="*/ 960967 w 1172634"/>
                <a:gd name="connsiteY4" fmla="*/ 97366 h 1617133"/>
                <a:gd name="connsiteX5" fmla="*/ 977900 w 1172634"/>
                <a:gd name="connsiteY5" fmla="*/ 139700 h 1617133"/>
                <a:gd name="connsiteX6" fmla="*/ 1032934 w 1172634"/>
                <a:gd name="connsiteY6" fmla="*/ 135466 h 1617133"/>
                <a:gd name="connsiteX7" fmla="*/ 1096434 w 1172634"/>
                <a:gd name="connsiteY7" fmla="*/ 105833 h 1617133"/>
                <a:gd name="connsiteX8" fmla="*/ 1172634 w 1172634"/>
                <a:gd name="connsiteY8" fmla="*/ 93133 h 1617133"/>
                <a:gd name="connsiteX9" fmla="*/ 1172634 w 1172634"/>
                <a:gd name="connsiteY9" fmla="*/ 173566 h 1617133"/>
                <a:gd name="connsiteX10" fmla="*/ 1155700 w 1172634"/>
                <a:gd name="connsiteY10" fmla="*/ 211666 h 1617133"/>
                <a:gd name="connsiteX11" fmla="*/ 1100667 w 1172634"/>
                <a:gd name="connsiteY11" fmla="*/ 249766 h 1617133"/>
                <a:gd name="connsiteX12" fmla="*/ 1032934 w 1172634"/>
                <a:gd name="connsiteY12" fmla="*/ 249766 h 1617133"/>
                <a:gd name="connsiteX13" fmla="*/ 1071034 w 1172634"/>
                <a:gd name="connsiteY13" fmla="*/ 194733 h 1617133"/>
                <a:gd name="connsiteX14" fmla="*/ 1092200 w 1172634"/>
                <a:gd name="connsiteY14" fmla="*/ 156633 h 1617133"/>
                <a:gd name="connsiteX15" fmla="*/ 1092200 w 1172634"/>
                <a:gd name="connsiteY15" fmla="*/ 156633 h 1617133"/>
                <a:gd name="connsiteX16" fmla="*/ 1032934 w 1172634"/>
                <a:gd name="connsiteY16" fmla="*/ 152400 h 1617133"/>
                <a:gd name="connsiteX17" fmla="*/ 986367 w 1172634"/>
                <a:gd name="connsiteY17" fmla="*/ 215900 h 1617133"/>
                <a:gd name="connsiteX18" fmla="*/ 948267 w 1172634"/>
                <a:gd name="connsiteY18" fmla="*/ 228600 h 1617133"/>
                <a:gd name="connsiteX19" fmla="*/ 880534 w 1172634"/>
                <a:gd name="connsiteY19" fmla="*/ 228600 h 1617133"/>
                <a:gd name="connsiteX20" fmla="*/ 833967 w 1172634"/>
                <a:gd name="connsiteY20" fmla="*/ 237066 h 1617133"/>
                <a:gd name="connsiteX21" fmla="*/ 778934 w 1172634"/>
                <a:gd name="connsiteY21" fmla="*/ 275166 h 1617133"/>
                <a:gd name="connsiteX22" fmla="*/ 732367 w 1172634"/>
                <a:gd name="connsiteY22" fmla="*/ 317500 h 1617133"/>
                <a:gd name="connsiteX23" fmla="*/ 753534 w 1172634"/>
                <a:gd name="connsiteY23" fmla="*/ 376766 h 1617133"/>
                <a:gd name="connsiteX24" fmla="*/ 745067 w 1172634"/>
                <a:gd name="connsiteY24" fmla="*/ 431800 h 1617133"/>
                <a:gd name="connsiteX25" fmla="*/ 740834 w 1172634"/>
                <a:gd name="connsiteY25" fmla="*/ 478366 h 1617133"/>
                <a:gd name="connsiteX26" fmla="*/ 791634 w 1172634"/>
                <a:gd name="connsiteY26" fmla="*/ 410633 h 1617133"/>
                <a:gd name="connsiteX27" fmla="*/ 833967 w 1172634"/>
                <a:gd name="connsiteY27" fmla="*/ 372533 h 1617133"/>
                <a:gd name="connsiteX28" fmla="*/ 889000 w 1172634"/>
                <a:gd name="connsiteY28" fmla="*/ 325966 h 1617133"/>
                <a:gd name="connsiteX29" fmla="*/ 935567 w 1172634"/>
                <a:gd name="connsiteY29" fmla="*/ 275166 h 1617133"/>
                <a:gd name="connsiteX30" fmla="*/ 990600 w 1172634"/>
                <a:gd name="connsiteY30" fmla="*/ 275166 h 1617133"/>
                <a:gd name="connsiteX31" fmla="*/ 990600 w 1172634"/>
                <a:gd name="connsiteY31" fmla="*/ 313266 h 1617133"/>
                <a:gd name="connsiteX32" fmla="*/ 990600 w 1172634"/>
                <a:gd name="connsiteY32" fmla="*/ 351366 h 1617133"/>
                <a:gd name="connsiteX33" fmla="*/ 1045634 w 1172634"/>
                <a:gd name="connsiteY33" fmla="*/ 342900 h 1617133"/>
                <a:gd name="connsiteX34" fmla="*/ 1045634 w 1172634"/>
                <a:gd name="connsiteY34" fmla="*/ 342900 h 1617133"/>
                <a:gd name="connsiteX35" fmla="*/ 1062567 w 1172634"/>
                <a:gd name="connsiteY35" fmla="*/ 385233 h 1617133"/>
                <a:gd name="connsiteX36" fmla="*/ 1049867 w 1172634"/>
                <a:gd name="connsiteY36" fmla="*/ 431800 h 1617133"/>
                <a:gd name="connsiteX37" fmla="*/ 1096434 w 1172634"/>
                <a:gd name="connsiteY37" fmla="*/ 444500 h 1617133"/>
                <a:gd name="connsiteX38" fmla="*/ 1096434 w 1172634"/>
                <a:gd name="connsiteY38" fmla="*/ 474133 h 1617133"/>
                <a:gd name="connsiteX39" fmla="*/ 1075267 w 1172634"/>
                <a:gd name="connsiteY39" fmla="*/ 516466 h 1617133"/>
                <a:gd name="connsiteX40" fmla="*/ 1075267 w 1172634"/>
                <a:gd name="connsiteY40" fmla="*/ 541866 h 1617133"/>
                <a:gd name="connsiteX41" fmla="*/ 1104900 w 1172634"/>
                <a:gd name="connsiteY41" fmla="*/ 575733 h 1617133"/>
                <a:gd name="connsiteX42" fmla="*/ 1104900 w 1172634"/>
                <a:gd name="connsiteY42" fmla="*/ 575733 h 1617133"/>
                <a:gd name="connsiteX43" fmla="*/ 1049867 w 1172634"/>
                <a:gd name="connsiteY43" fmla="*/ 592666 h 1617133"/>
                <a:gd name="connsiteX44" fmla="*/ 999067 w 1172634"/>
                <a:gd name="connsiteY44" fmla="*/ 579966 h 1617133"/>
                <a:gd name="connsiteX45" fmla="*/ 1041400 w 1172634"/>
                <a:gd name="connsiteY45" fmla="*/ 541866 h 1617133"/>
                <a:gd name="connsiteX46" fmla="*/ 1049867 w 1172634"/>
                <a:gd name="connsiteY46" fmla="*/ 508000 h 1617133"/>
                <a:gd name="connsiteX47" fmla="*/ 990600 w 1172634"/>
                <a:gd name="connsiteY47" fmla="*/ 533400 h 1617133"/>
                <a:gd name="connsiteX48" fmla="*/ 931334 w 1172634"/>
                <a:gd name="connsiteY48" fmla="*/ 508000 h 1617133"/>
                <a:gd name="connsiteX49" fmla="*/ 889000 w 1172634"/>
                <a:gd name="connsiteY49" fmla="*/ 516466 h 1617133"/>
                <a:gd name="connsiteX50" fmla="*/ 889000 w 1172634"/>
                <a:gd name="connsiteY50" fmla="*/ 554566 h 1617133"/>
                <a:gd name="connsiteX51" fmla="*/ 901700 w 1172634"/>
                <a:gd name="connsiteY51" fmla="*/ 584200 h 1617133"/>
                <a:gd name="connsiteX52" fmla="*/ 867834 w 1172634"/>
                <a:gd name="connsiteY52" fmla="*/ 626533 h 1617133"/>
                <a:gd name="connsiteX53" fmla="*/ 778934 w 1172634"/>
                <a:gd name="connsiteY53" fmla="*/ 635000 h 1617133"/>
                <a:gd name="connsiteX54" fmla="*/ 753534 w 1172634"/>
                <a:gd name="connsiteY54" fmla="*/ 668866 h 1617133"/>
                <a:gd name="connsiteX55" fmla="*/ 698500 w 1172634"/>
                <a:gd name="connsiteY55" fmla="*/ 719666 h 1617133"/>
                <a:gd name="connsiteX56" fmla="*/ 656167 w 1172634"/>
                <a:gd name="connsiteY56" fmla="*/ 732366 h 1617133"/>
                <a:gd name="connsiteX57" fmla="*/ 601134 w 1172634"/>
                <a:gd name="connsiteY57" fmla="*/ 783166 h 1617133"/>
                <a:gd name="connsiteX58" fmla="*/ 558800 w 1172634"/>
                <a:gd name="connsiteY58" fmla="*/ 838200 h 1617133"/>
                <a:gd name="connsiteX59" fmla="*/ 512234 w 1172634"/>
                <a:gd name="connsiteY59" fmla="*/ 876300 h 1617133"/>
                <a:gd name="connsiteX60" fmla="*/ 461434 w 1172634"/>
                <a:gd name="connsiteY60" fmla="*/ 889000 h 1617133"/>
                <a:gd name="connsiteX61" fmla="*/ 427567 w 1172634"/>
                <a:gd name="connsiteY61" fmla="*/ 935566 h 1617133"/>
                <a:gd name="connsiteX62" fmla="*/ 402167 w 1172634"/>
                <a:gd name="connsiteY62" fmla="*/ 999066 h 1617133"/>
                <a:gd name="connsiteX63" fmla="*/ 385234 w 1172634"/>
                <a:gd name="connsiteY63" fmla="*/ 1062566 h 1617133"/>
                <a:gd name="connsiteX64" fmla="*/ 368300 w 1172634"/>
                <a:gd name="connsiteY64" fmla="*/ 1092200 h 1617133"/>
                <a:gd name="connsiteX65" fmla="*/ 355600 w 1172634"/>
                <a:gd name="connsiteY65" fmla="*/ 1054100 h 1617133"/>
                <a:gd name="connsiteX66" fmla="*/ 368300 w 1172634"/>
                <a:gd name="connsiteY66" fmla="*/ 1003300 h 1617133"/>
                <a:gd name="connsiteX67" fmla="*/ 359834 w 1172634"/>
                <a:gd name="connsiteY67" fmla="*/ 956733 h 1617133"/>
                <a:gd name="connsiteX68" fmla="*/ 325967 w 1172634"/>
                <a:gd name="connsiteY68" fmla="*/ 931333 h 1617133"/>
                <a:gd name="connsiteX69" fmla="*/ 296334 w 1172634"/>
                <a:gd name="connsiteY69" fmla="*/ 918633 h 1617133"/>
                <a:gd name="connsiteX70" fmla="*/ 296334 w 1172634"/>
                <a:gd name="connsiteY70" fmla="*/ 918633 h 1617133"/>
                <a:gd name="connsiteX71" fmla="*/ 275167 w 1172634"/>
                <a:gd name="connsiteY71" fmla="*/ 965200 h 1617133"/>
                <a:gd name="connsiteX72" fmla="*/ 241300 w 1172634"/>
                <a:gd name="connsiteY72" fmla="*/ 948266 h 1617133"/>
                <a:gd name="connsiteX73" fmla="*/ 228600 w 1172634"/>
                <a:gd name="connsiteY73" fmla="*/ 918633 h 1617133"/>
                <a:gd name="connsiteX74" fmla="*/ 182034 w 1172634"/>
                <a:gd name="connsiteY74" fmla="*/ 944033 h 1617133"/>
                <a:gd name="connsiteX75" fmla="*/ 148167 w 1172634"/>
                <a:gd name="connsiteY75" fmla="*/ 994833 h 1617133"/>
                <a:gd name="connsiteX76" fmla="*/ 114300 w 1172634"/>
                <a:gd name="connsiteY76" fmla="*/ 1058333 h 1617133"/>
                <a:gd name="connsiteX77" fmla="*/ 80434 w 1172634"/>
                <a:gd name="connsiteY77" fmla="*/ 1130300 h 1617133"/>
                <a:gd name="connsiteX78" fmla="*/ 80434 w 1172634"/>
                <a:gd name="connsiteY78" fmla="*/ 1193800 h 1617133"/>
                <a:gd name="connsiteX79" fmla="*/ 88900 w 1172634"/>
                <a:gd name="connsiteY79" fmla="*/ 1248833 h 1617133"/>
                <a:gd name="connsiteX80" fmla="*/ 143934 w 1172634"/>
                <a:gd name="connsiteY80" fmla="*/ 1248833 h 1617133"/>
                <a:gd name="connsiteX81" fmla="*/ 190500 w 1172634"/>
                <a:gd name="connsiteY81" fmla="*/ 1181100 h 1617133"/>
                <a:gd name="connsiteX82" fmla="*/ 228600 w 1172634"/>
                <a:gd name="connsiteY82" fmla="*/ 1181100 h 1617133"/>
                <a:gd name="connsiteX83" fmla="*/ 198967 w 1172634"/>
                <a:gd name="connsiteY83" fmla="*/ 1248833 h 1617133"/>
                <a:gd name="connsiteX84" fmla="*/ 182034 w 1172634"/>
                <a:gd name="connsiteY84" fmla="*/ 1286933 h 1617133"/>
                <a:gd name="connsiteX85" fmla="*/ 173567 w 1172634"/>
                <a:gd name="connsiteY85" fmla="*/ 1325033 h 1617133"/>
                <a:gd name="connsiteX86" fmla="*/ 173567 w 1172634"/>
                <a:gd name="connsiteY86" fmla="*/ 1325033 h 1617133"/>
                <a:gd name="connsiteX87" fmla="*/ 224367 w 1172634"/>
                <a:gd name="connsiteY87" fmla="*/ 1350433 h 1617133"/>
                <a:gd name="connsiteX88" fmla="*/ 232834 w 1172634"/>
                <a:gd name="connsiteY88" fmla="*/ 1409700 h 1617133"/>
                <a:gd name="connsiteX89" fmla="*/ 215900 w 1172634"/>
                <a:gd name="connsiteY89" fmla="*/ 1447800 h 1617133"/>
                <a:gd name="connsiteX90" fmla="*/ 215900 w 1172634"/>
                <a:gd name="connsiteY90" fmla="*/ 1498600 h 1617133"/>
                <a:gd name="connsiteX91" fmla="*/ 215900 w 1172634"/>
                <a:gd name="connsiteY91" fmla="*/ 1553633 h 1617133"/>
                <a:gd name="connsiteX92" fmla="*/ 241300 w 1172634"/>
                <a:gd name="connsiteY92" fmla="*/ 1591733 h 1617133"/>
                <a:gd name="connsiteX93" fmla="*/ 266700 w 1172634"/>
                <a:gd name="connsiteY93" fmla="*/ 1566333 h 1617133"/>
                <a:gd name="connsiteX94" fmla="*/ 262467 w 1172634"/>
                <a:gd name="connsiteY94" fmla="*/ 1566333 h 1617133"/>
                <a:gd name="connsiteX95" fmla="*/ 304800 w 1172634"/>
                <a:gd name="connsiteY95" fmla="*/ 1604433 h 1617133"/>
                <a:gd name="connsiteX96" fmla="*/ 283634 w 1172634"/>
                <a:gd name="connsiteY96" fmla="*/ 1617133 h 1617133"/>
                <a:gd name="connsiteX97" fmla="*/ 283634 w 1172634"/>
                <a:gd name="connsiteY97" fmla="*/ 1617133 h 1617133"/>
                <a:gd name="connsiteX98" fmla="*/ 245534 w 1172634"/>
                <a:gd name="connsiteY98" fmla="*/ 1595966 h 1617133"/>
                <a:gd name="connsiteX99" fmla="*/ 215900 w 1172634"/>
                <a:gd name="connsiteY99" fmla="*/ 1591733 h 1617133"/>
                <a:gd name="connsiteX100" fmla="*/ 186267 w 1172634"/>
                <a:gd name="connsiteY100" fmla="*/ 1557866 h 1617133"/>
                <a:gd name="connsiteX101" fmla="*/ 169334 w 1172634"/>
                <a:gd name="connsiteY101" fmla="*/ 1515533 h 1617133"/>
                <a:gd name="connsiteX102" fmla="*/ 169334 w 1172634"/>
                <a:gd name="connsiteY102" fmla="*/ 1456266 h 1617133"/>
                <a:gd name="connsiteX103" fmla="*/ 160867 w 1172634"/>
                <a:gd name="connsiteY103" fmla="*/ 1401233 h 1617133"/>
                <a:gd name="connsiteX104" fmla="*/ 118534 w 1172634"/>
                <a:gd name="connsiteY104" fmla="*/ 1384300 h 1617133"/>
                <a:gd name="connsiteX105" fmla="*/ 76200 w 1172634"/>
                <a:gd name="connsiteY105" fmla="*/ 1354666 h 1617133"/>
                <a:gd name="connsiteX106" fmla="*/ 76200 w 1172634"/>
                <a:gd name="connsiteY106" fmla="*/ 1312333 h 1617133"/>
                <a:gd name="connsiteX107" fmla="*/ 76200 w 1172634"/>
                <a:gd name="connsiteY107" fmla="*/ 1312333 h 1617133"/>
                <a:gd name="connsiteX108" fmla="*/ 33867 w 1172634"/>
                <a:gd name="connsiteY108" fmla="*/ 1286933 h 1617133"/>
                <a:gd name="connsiteX109" fmla="*/ 12700 w 1172634"/>
                <a:gd name="connsiteY109" fmla="*/ 1219200 h 1617133"/>
                <a:gd name="connsiteX110" fmla="*/ 0 w 1172634"/>
                <a:gd name="connsiteY110" fmla="*/ 1164166 h 1617133"/>
                <a:gd name="connsiteX111" fmla="*/ 21167 w 1172634"/>
                <a:gd name="connsiteY111" fmla="*/ 1092200 h 1617133"/>
                <a:gd name="connsiteX112" fmla="*/ 29634 w 1172634"/>
                <a:gd name="connsiteY112" fmla="*/ 1007533 h 1617133"/>
                <a:gd name="connsiteX113" fmla="*/ 71967 w 1172634"/>
                <a:gd name="connsiteY113" fmla="*/ 914400 h 1617133"/>
                <a:gd name="connsiteX114" fmla="*/ 80434 w 1172634"/>
                <a:gd name="connsiteY114" fmla="*/ 855133 h 1617133"/>
                <a:gd name="connsiteX115" fmla="*/ 93134 w 1172634"/>
                <a:gd name="connsiteY115" fmla="*/ 804333 h 1617133"/>
                <a:gd name="connsiteX116" fmla="*/ 84667 w 1172634"/>
                <a:gd name="connsiteY116" fmla="*/ 833966 h 1617133"/>
                <a:gd name="connsiteX117" fmla="*/ 46567 w 1172634"/>
                <a:gd name="connsiteY117" fmla="*/ 910166 h 1617133"/>
                <a:gd name="connsiteX118" fmla="*/ 16934 w 1172634"/>
                <a:gd name="connsiteY118" fmla="*/ 994833 h 1617133"/>
                <a:gd name="connsiteX119" fmla="*/ 16934 w 1172634"/>
                <a:gd name="connsiteY119" fmla="*/ 994833 h 1617133"/>
                <a:gd name="connsiteX120" fmla="*/ 16934 w 1172634"/>
                <a:gd name="connsiteY120" fmla="*/ 994833 h 1617133"/>
                <a:gd name="connsiteX121" fmla="*/ 33867 w 1172634"/>
                <a:gd name="connsiteY121" fmla="*/ 935566 h 1617133"/>
                <a:gd name="connsiteX122" fmla="*/ 38100 w 1172634"/>
                <a:gd name="connsiteY122" fmla="*/ 893233 h 1617133"/>
                <a:gd name="connsiteX123" fmla="*/ 80434 w 1172634"/>
                <a:gd name="connsiteY123" fmla="*/ 821266 h 1617133"/>
                <a:gd name="connsiteX124" fmla="*/ 84667 w 1172634"/>
                <a:gd name="connsiteY124" fmla="*/ 783166 h 1617133"/>
                <a:gd name="connsiteX125" fmla="*/ 114300 w 1172634"/>
                <a:gd name="connsiteY125" fmla="*/ 753533 h 1617133"/>
                <a:gd name="connsiteX126" fmla="*/ 135467 w 1172634"/>
                <a:gd name="connsiteY126" fmla="*/ 723900 h 1617133"/>
                <a:gd name="connsiteX0" fmla="*/ 1079500 w 1172634"/>
                <a:gd name="connsiteY0" fmla="*/ 2117 h 1619250"/>
                <a:gd name="connsiteX1" fmla="*/ 1081617 w 1172634"/>
                <a:gd name="connsiteY1" fmla="*/ 0 h 1619250"/>
                <a:gd name="connsiteX2" fmla="*/ 1079500 w 1172634"/>
                <a:gd name="connsiteY2" fmla="*/ 57150 h 1619250"/>
                <a:gd name="connsiteX3" fmla="*/ 1045634 w 1172634"/>
                <a:gd name="connsiteY3" fmla="*/ 82550 h 1619250"/>
                <a:gd name="connsiteX4" fmla="*/ 1007534 w 1172634"/>
                <a:gd name="connsiteY4" fmla="*/ 65617 h 1619250"/>
                <a:gd name="connsiteX5" fmla="*/ 960967 w 1172634"/>
                <a:gd name="connsiteY5" fmla="*/ 99483 h 1619250"/>
                <a:gd name="connsiteX6" fmla="*/ 977900 w 1172634"/>
                <a:gd name="connsiteY6" fmla="*/ 141817 h 1619250"/>
                <a:gd name="connsiteX7" fmla="*/ 1032934 w 1172634"/>
                <a:gd name="connsiteY7" fmla="*/ 137583 h 1619250"/>
                <a:gd name="connsiteX8" fmla="*/ 1096434 w 1172634"/>
                <a:gd name="connsiteY8" fmla="*/ 107950 h 1619250"/>
                <a:gd name="connsiteX9" fmla="*/ 1172634 w 1172634"/>
                <a:gd name="connsiteY9" fmla="*/ 95250 h 1619250"/>
                <a:gd name="connsiteX10" fmla="*/ 1172634 w 1172634"/>
                <a:gd name="connsiteY10" fmla="*/ 175683 h 1619250"/>
                <a:gd name="connsiteX11" fmla="*/ 1155700 w 1172634"/>
                <a:gd name="connsiteY11" fmla="*/ 213783 h 1619250"/>
                <a:gd name="connsiteX12" fmla="*/ 1100667 w 1172634"/>
                <a:gd name="connsiteY12" fmla="*/ 251883 h 1619250"/>
                <a:gd name="connsiteX13" fmla="*/ 1032934 w 1172634"/>
                <a:gd name="connsiteY13" fmla="*/ 251883 h 1619250"/>
                <a:gd name="connsiteX14" fmla="*/ 1071034 w 1172634"/>
                <a:gd name="connsiteY14" fmla="*/ 196850 h 1619250"/>
                <a:gd name="connsiteX15" fmla="*/ 1092200 w 1172634"/>
                <a:gd name="connsiteY15" fmla="*/ 158750 h 1619250"/>
                <a:gd name="connsiteX16" fmla="*/ 1092200 w 1172634"/>
                <a:gd name="connsiteY16" fmla="*/ 158750 h 1619250"/>
                <a:gd name="connsiteX17" fmla="*/ 1032934 w 1172634"/>
                <a:gd name="connsiteY17" fmla="*/ 154517 h 1619250"/>
                <a:gd name="connsiteX18" fmla="*/ 986367 w 1172634"/>
                <a:gd name="connsiteY18" fmla="*/ 218017 h 1619250"/>
                <a:gd name="connsiteX19" fmla="*/ 948267 w 1172634"/>
                <a:gd name="connsiteY19" fmla="*/ 230717 h 1619250"/>
                <a:gd name="connsiteX20" fmla="*/ 880534 w 1172634"/>
                <a:gd name="connsiteY20" fmla="*/ 230717 h 1619250"/>
                <a:gd name="connsiteX21" fmla="*/ 833967 w 1172634"/>
                <a:gd name="connsiteY21" fmla="*/ 239183 h 1619250"/>
                <a:gd name="connsiteX22" fmla="*/ 778934 w 1172634"/>
                <a:gd name="connsiteY22" fmla="*/ 277283 h 1619250"/>
                <a:gd name="connsiteX23" fmla="*/ 732367 w 1172634"/>
                <a:gd name="connsiteY23" fmla="*/ 319617 h 1619250"/>
                <a:gd name="connsiteX24" fmla="*/ 753534 w 1172634"/>
                <a:gd name="connsiteY24" fmla="*/ 378883 h 1619250"/>
                <a:gd name="connsiteX25" fmla="*/ 745067 w 1172634"/>
                <a:gd name="connsiteY25" fmla="*/ 433917 h 1619250"/>
                <a:gd name="connsiteX26" fmla="*/ 740834 w 1172634"/>
                <a:gd name="connsiteY26" fmla="*/ 480483 h 1619250"/>
                <a:gd name="connsiteX27" fmla="*/ 791634 w 1172634"/>
                <a:gd name="connsiteY27" fmla="*/ 412750 h 1619250"/>
                <a:gd name="connsiteX28" fmla="*/ 833967 w 1172634"/>
                <a:gd name="connsiteY28" fmla="*/ 374650 h 1619250"/>
                <a:gd name="connsiteX29" fmla="*/ 889000 w 1172634"/>
                <a:gd name="connsiteY29" fmla="*/ 328083 h 1619250"/>
                <a:gd name="connsiteX30" fmla="*/ 935567 w 1172634"/>
                <a:gd name="connsiteY30" fmla="*/ 277283 h 1619250"/>
                <a:gd name="connsiteX31" fmla="*/ 990600 w 1172634"/>
                <a:gd name="connsiteY31" fmla="*/ 277283 h 1619250"/>
                <a:gd name="connsiteX32" fmla="*/ 990600 w 1172634"/>
                <a:gd name="connsiteY32" fmla="*/ 315383 h 1619250"/>
                <a:gd name="connsiteX33" fmla="*/ 990600 w 1172634"/>
                <a:gd name="connsiteY33" fmla="*/ 353483 h 1619250"/>
                <a:gd name="connsiteX34" fmla="*/ 1045634 w 1172634"/>
                <a:gd name="connsiteY34" fmla="*/ 345017 h 1619250"/>
                <a:gd name="connsiteX35" fmla="*/ 1045634 w 1172634"/>
                <a:gd name="connsiteY35" fmla="*/ 345017 h 1619250"/>
                <a:gd name="connsiteX36" fmla="*/ 1062567 w 1172634"/>
                <a:gd name="connsiteY36" fmla="*/ 387350 h 1619250"/>
                <a:gd name="connsiteX37" fmla="*/ 1049867 w 1172634"/>
                <a:gd name="connsiteY37" fmla="*/ 433917 h 1619250"/>
                <a:gd name="connsiteX38" fmla="*/ 1096434 w 1172634"/>
                <a:gd name="connsiteY38" fmla="*/ 446617 h 1619250"/>
                <a:gd name="connsiteX39" fmla="*/ 1096434 w 1172634"/>
                <a:gd name="connsiteY39" fmla="*/ 476250 h 1619250"/>
                <a:gd name="connsiteX40" fmla="*/ 1075267 w 1172634"/>
                <a:gd name="connsiteY40" fmla="*/ 518583 h 1619250"/>
                <a:gd name="connsiteX41" fmla="*/ 1075267 w 1172634"/>
                <a:gd name="connsiteY41" fmla="*/ 543983 h 1619250"/>
                <a:gd name="connsiteX42" fmla="*/ 1104900 w 1172634"/>
                <a:gd name="connsiteY42" fmla="*/ 577850 h 1619250"/>
                <a:gd name="connsiteX43" fmla="*/ 1104900 w 1172634"/>
                <a:gd name="connsiteY43" fmla="*/ 577850 h 1619250"/>
                <a:gd name="connsiteX44" fmla="*/ 1049867 w 1172634"/>
                <a:gd name="connsiteY44" fmla="*/ 594783 h 1619250"/>
                <a:gd name="connsiteX45" fmla="*/ 999067 w 1172634"/>
                <a:gd name="connsiteY45" fmla="*/ 582083 h 1619250"/>
                <a:gd name="connsiteX46" fmla="*/ 1041400 w 1172634"/>
                <a:gd name="connsiteY46" fmla="*/ 543983 h 1619250"/>
                <a:gd name="connsiteX47" fmla="*/ 1049867 w 1172634"/>
                <a:gd name="connsiteY47" fmla="*/ 510117 h 1619250"/>
                <a:gd name="connsiteX48" fmla="*/ 990600 w 1172634"/>
                <a:gd name="connsiteY48" fmla="*/ 535517 h 1619250"/>
                <a:gd name="connsiteX49" fmla="*/ 931334 w 1172634"/>
                <a:gd name="connsiteY49" fmla="*/ 510117 h 1619250"/>
                <a:gd name="connsiteX50" fmla="*/ 889000 w 1172634"/>
                <a:gd name="connsiteY50" fmla="*/ 518583 h 1619250"/>
                <a:gd name="connsiteX51" fmla="*/ 889000 w 1172634"/>
                <a:gd name="connsiteY51" fmla="*/ 556683 h 1619250"/>
                <a:gd name="connsiteX52" fmla="*/ 901700 w 1172634"/>
                <a:gd name="connsiteY52" fmla="*/ 586317 h 1619250"/>
                <a:gd name="connsiteX53" fmla="*/ 867834 w 1172634"/>
                <a:gd name="connsiteY53" fmla="*/ 628650 h 1619250"/>
                <a:gd name="connsiteX54" fmla="*/ 778934 w 1172634"/>
                <a:gd name="connsiteY54" fmla="*/ 637117 h 1619250"/>
                <a:gd name="connsiteX55" fmla="*/ 753534 w 1172634"/>
                <a:gd name="connsiteY55" fmla="*/ 670983 h 1619250"/>
                <a:gd name="connsiteX56" fmla="*/ 698500 w 1172634"/>
                <a:gd name="connsiteY56" fmla="*/ 721783 h 1619250"/>
                <a:gd name="connsiteX57" fmla="*/ 656167 w 1172634"/>
                <a:gd name="connsiteY57" fmla="*/ 734483 h 1619250"/>
                <a:gd name="connsiteX58" fmla="*/ 601134 w 1172634"/>
                <a:gd name="connsiteY58" fmla="*/ 785283 h 1619250"/>
                <a:gd name="connsiteX59" fmla="*/ 558800 w 1172634"/>
                <a:gd name="connsiteY59" fmla="*/ 840317 h 1619250"/>
                <a:gd name="connsiteX60" fmla="*/ 512234 w 1172634"/>
                <a:gd name="connsiteY60" fmla="*/ 878417 h 1619250"/>
                <a:gd name="connsiteX61" fmla="*/ 461434 w 1172634"/>
                <a:gd name="connsiteY61" fmla="*/ 891117 h 1619250"/>
                <a:gd name="connsiteX62" fmla="*/ 427567 w 1172634"/>
                <a:gd name="connsiteY62" fmla="*/ 937683 h 1619250"/>
                <a:gd name="connsiteX63" fmla="*/ 402167 w 1172634"/>
                <a:gd name="connsiteY63" fmla="*/ 1001183 h 1619250"/>
                <a:gd name="connsiteX64" fmla="*/ 385234 w 1172634"/>
                <a:gd name="connsiteY64" fmla="*/ 1064683 h 1619250"/>
                <a:gd name="connsiteX65" fmla="*/ 368300 w 1172634"/>
                <a:gd name="connsiteY65" fmla="*/ 1094317 h 1619250"/>
                <a:gd name="connsiteX66" fmla="*/ 355600 w 1172634"/>
                <a:gd name="connsiteY66" fmla="*/ 1056217 h 1619250"/>
                <a:gd name="connsiteX67" fmla="*/ 368300 w 1172634"/>
                <a:gd name="connsiteY67" fmla="*/ 1005417 h 1619250"/>
                <a:gd name="connsiteX68" fmla="*/ 359834 w 1172634"/>
                <a:gd name="connsiteY68" fmla="*/ 958850 h 1619250"/>
                <a:gd name="connsiteX69" fmla="*/ 325967 w 1172634"/>
                <a:gd name="connsiteY69" fmla="*/ 933450 h 1619250"/>
                <a:gd name="connsiteX70" fmla="*/ 296334 w 1172634"/>
                <a:gd name="connsiteY70" fmla="*/ 920750 h 1619250"/>
                <a:gd name="connsiteX71" fmla="*/ 296334 w 1172634"/>
                <a:gd name="connsiteY71" fmla="*/ 920750 h 1619250"/>
                <a:gd name="connsiteX72" fmla="*/ 275167 w 1172634"/>
                <a:gd name="connsiteY72" fmla="*/ 967317 h 1619250"/>
                <a:gd name="connsiteX73" fmla="*/ 241300 w 1172634"/>
                <a:gd name="connsiteY73" fmla="*/ 950383 h 1619250"/>
                <a:gd name="connsiteX74" fmla="*/ 228600 w 1172634"/>
                <a:gd name="connsiteY74" fmla="*/ 920750 h 1619250"/>
                <a:gd name="connsiteX75" fmla="*/ 182034 w 1172634"/>
                <a:gd name="connsiteY75" fmla="*/ 946150 h 1619250"/>
                <a:gd name="connsiteX76" fmla="*/ 148167 w 1172634"/>
                <a:gd name="connsiteY76" fmla="*/ 996950 h 1619250"/>
                <a:gd name="connsiteX77" fmla="*/ 114300 w 1172634"/>
                <a:gd name="connsiteY77" fmla="*/ 1060450 h 1619250"/>
                <a:gd name="connsiteX78" fmla="*/ 80434 w 1172634"/>
                <a:gd name="connsiteY78" fmla="*/ 1132417 h 1619250"/>
                <a:gd name="connsiteX79" fmla="*/ 80434 w 1172634"/>
                <a:gd name="connsiteY79" fmla="*/ 1195917 h 1619250"/>
                <a:gd name="connsiteX80" fmla="*/ 88900 w 1172634"/>
                <a:gd name="connsiteY80" fmla="*/ 1250950 h 1619250"/>
                <a:gd name="connsiteX81" fmla="*/ 143934 w 1172634"/>
                <a:gd name="connsiteY81" fmla="*/ 1250950 h 1619250"/>
                <a:gd name="connsiteX82" fmla="*/ 190500 w 1172634"/>
                <a:gd name="connsiteY82" fmla="*/ 1183217 h 1619250"/>
                <a:gd name="connsiteX83" fmla="*/ 228600 w 1172634"/>
                <a:gd name="connsiteY83" fmla="*/ 1183217 h 1619250"/>
                <a:gd name="connsiteX84" fmla="*/ 198967 w 1172634"/>
                <a:gd name="connsiteY84" fmla="*/ 1250950 h 1619250"/>
                <a:gd name="connsiteX85" fmla="*/ 182034 w 1172634"/>
                <a:gd name="connsiteY85" fmla="*/ 1289050 h 1619250"/>
                <a:gd name="connsiteX86" fmla="*/ 173567 w 1172634"/>
                <a:gd name="connsiteY86" fmla="*/ 1327150 h 1619250"/>
                <a:gd name="connsiteX87" fmla="*/ 173567 w 1172634"/>
                <a:gd name="connsiteY87" fmla="*/ 1327150 h 1619250"/>
                <a:gd name="connsiteX88" fmla="*/ 224367 w 1172634"/>
                <a:gd name="connsiteY88" fmla="*/ 1352550 h 1619250"/>
                <a:gd name="connsiteX89" fmla="*/ 232834 w 1172634"/>
                <a:gd name="connsiteY89" fmla="*/ 1411817 h 1619250"/>
                <a:gd name="connsiteX90" fmla="*/ 215900 w 1172634"/>
                <a:gd name="connsiteY90" fmla="*/ 1449917 h 1619250"/>
                <a:gd name="connsiteX91" fmla="*/ 215900 w 1172634"/>
                <a:gd name="connsiteY91" fmla="*/ 1500717 h 1619250"/>
                <a:gd name="connsiteX92" fmla="*/ 215900 w 1172634"/>
                <a:gd name="connsiteY92" fmla="*/ 1555750 h 1619250"/>
                <a:gd name="connsiteX93" fmla="*/ 241300 w 1172634"/>
                <a:gd name="connsiteY93" fmla="*/ 1593850 h 1619250"/>
                <a:gd name="connsiteX94" fmla="*/ 266700 w 1172634"/>
                <a:gd name="connsiteY94" fmla="*/ 1568450 h 1619250"/>
                <a:gd name="connsiteX95" fmla="*/ 262467 w 1172634"/>
                <a:gd name="connsiteY95" fmla="*/ 1568450 h 1619250"/>
                <a:gd name="connsiteX96" fmla="*/ 304800 w 1172634"/>
                <a:gd name="connsiteY96" fmla="*/ 1606550 h 1619250"/>
                <a:gd name="connsiteX97" fmla="*/ 283634 w 1172634"/>
                <a:gd name="connsiteY97" fmla="*/ 1619250 h 1619250"/>
                <a:gd name="connsiteX98" fmla="*/ 283634 w 1172634"/>
                <a:gd name="connsiteY98" fmla="*/ 1619250 h 1619250"/>
                <a:gd name="connsiteX99" fmla="*/ 245534 w 1172634"/>
                <a:gd name="connsiteY99" fmla="*/ 1598083 h 1619250"/>
                <a:gd name="connsiteX100" fmla="*/ 215900 w 1172634"/>
                <a:gd name="connsiteY100" fmla="*/ 1593850 h 1619250"/>
                <a:gd name="connsiteX101" fmla="*/ 186267 w 1172634"/>
                <a:gd name="connsiteY101" fmla="*/ 1559983 h 1619250"/>
                <a:gd name="connsiteX102" fmla="*/ 169334 w 1172634"/>
                <a:gd name="connsiteY102" fmla="*/ 1517650 h 1619250"/>
                <a:gd name="connsiteX103" fmla="*/ 169334 w 1172634"/>
                <a:gd name="connsiteY103" fmla="*/ 1458383 h 1619250"/>
                <a:gd name="connsiteX104" fmla="*/ 160867 w 1172634"/>
                <a:gd name="connsiteY104" fmla="*/ 1403350 h 1619250"/>
                <a:gd name="connsiteX105" fmla="*/ 118534 w 1172634"/>
                <a:gd name="connsiteY105" fmla="*/ 1386417 h 1619250"/>
                <a:gd name="connsiteX106" fmla="*/ 76200 w 1172634"/>
                <a:gd name="connsiteY106" fmla="*/ 1356783 h 1619250"/>
                <a:gd name="connsiteX107" fmla="*/ 76200 w 1172634"/>
                <a:gd name="connsiteY107" fmla="*/ 1314450 h 1619250"/>
                <a:gd name="connsiteX108" fmla="*/ 76200 w 1172634"/>
                <a:gd name="connsiteY108" fmla="*/ 1314450 h 1619250"/>
                <a:gd name="connsiteX109" fmla="*/ 33867 w 1172634"/>
                <a:gd name="connsiteY109" fmla="*/ 1289050 h 1619250"/>
                <a:gd name="connsiteX110" fmla="*/ 12700 w 1172634"/>
                <a:gd name="connsiteY110" fmla="*/ 1221317 h 1619250"/>
                <a:gd name="connsiteX111" fmla="*/ 0 w 1172634"/>
                <a:gd name="connsiteY111" fmla="*/ 1166283 h 1619250"/>
                <a:gd name="connsiteX112" fmla="*/ 21167 w 1172634"/>
                <a:gd name="connsiteY112" fmla="*/ 1094317 h 1619250"/>
                <a:gd name="connsiteX113" fmla="*/ 29634 w 1172634"/>
                <a:gd name="connsiteY113" fmla="*/ 1009650 h 1619250"/>
                <a:gd name="connsiteX114" fmla="*/ 71967 w 1172634"/>
                <a:gd name="connsiteY114" fmla="*/ 916517 h 1619250"/>
                <a:gd name="connsiteX115" fmla="*/ 80434 w 1172634"/>
                <a:gd name="connsiteY115" fmla="*/ 857250 h 1619250"/>
                <a:gd name="connsiteX116" fmla="*/ 93134 w 1172634"/>
                <a:gd name="connsiteY116" fmla="*/ 806450 h 1619250"/>
                <a:gd name="connsiteX117" fmla="*/ 84667 w 1172634"/>
                <a:gd name="connsiteY117" fmla="*/ 836083 h 1619250"/>
                <a:gd name="connsiteX118" fmla="*/ 46567 w 1172634"/>
                <a:gd name="connsiteY118" fmla="*/ 912283 h 1619250"/>
                <a:gd name="connsiteX119" fmla="*/ 16934 w 1172634"/>
                <a:gd name="connsiteY119" fmla="*/ 996950 h 1619250"/>
                <a:gd name="connsiteX120" fmla="*/ 16934 w 1172634"/>
                <a:gd name="connsiteY120" fmla="*/ 996950 h 1619250"/>
                <a:gd name="connsiteX121" fmla="*/ 16934 w 1172634"/>
                <a:gd name="connsiteY121" fmla="*/ 996950 h 1619250"/>
                <a:gd name="connsiteX122" fmla="*/ 33867 w 1172634"/>
                <a:gd name="connsiteY122" fmla="*/ 937683 h 1619250"/>
                <a:gd name="connsiteX123" fmla="*/ 38100 w 1172634"/>
                <a:gd name="connsiteY123" fmla="*/ 895350 h 1619250"/>
                <a:gd name="connsiteX124" fmla="*/ 80434 w 1172634"/>
                <a:gd name="connsiteY124" fmla="*/ 823383 h 1619250"/>
                <a:gd name="connsiteX125" fmla="*/ 84667 w 1172634"/>
                <a:gd name="connsiteY125" fmla="*/ 785283 h 1619250"/>
                <a:gd name="connsiteX126" fmla="*/ 114300 w 1172634"/>
                <a:gd name="connsiteY126" fmla="*/ 755650 h 1619250"/>
                <a:gd name="connsiteX127" fmla="*/ 135467 w 1172634"/>
                <a:gd name="connsiteY127" fmla="*/ 726017 h 1619250"/>
                <a:gd name="connsiteX0" fmla="*/ 1079500 w 1172634"/>
                <a:gd name="connsiteY0" fmla="*/ 2117 h 1619250"/>
                <a:gd name="connsiteX1" fmla="*/ 1081617 w 1172634"/>
                <a:gd name="connsiteY1" fmla="*/ 0 h 1619250"/>
                <a:gd name="connsiteX2" fmla="*/ 1079500 w 1172634"/>
                <a:gd name="connsiteY2" fmla="*/ 57150 h 1619250"/>
                <a:gd name="connsiteX3" fmla="*/ 1045634 w 1172634"/>
                <a:gd name="connsiteY3" fmla="*/ 82550 h 1619250"/>
                <a:gd name="connsiteX4" fmla="*/ 1007534 w 1172634"/>
                <a:gd name="connsiteY4" fmla="*/ 65617 h 1619250"/>
                <a:gd name="connsiteX5" fmla="*/ 960967 w 1172634"/>
                <a:gd name="connsiteY5" fmla="*/ 99483 h 1619250"/>
                <a:gd name="connsiteX6" fmla="*/ 977900 w 1172634"/>
                <a:gd name="connsiteY6" fmla="*/ 141817 h 1619250"/>
                <a:gd name="connsiteX7" fmla="*/ 1032934 w 1172634"/>
                <a:gd name="connsiteY7" fmla="*/ 137583 h 1619250"/>
                <a:gd name="connsiteX8" fmla="*/ 1096434 w 1172634"/>
                <a:gd name="connsiteY8" fmla="*/ 107950 h 1619250"/>
                <a:gd name="connsiteX9" fmla="*/ 1172634 w 1172634"/>
                <a:gd name="connsiteY9" fmla="*/ 95250 h 1619250"/>
                <a:gd name="connsiteX10" fmla="*/ 1172634 w 1172634"/>
                <a:gd name="connsiteY10" fmla="*/ 175683 h 1619250"/>
                <a:gd name="connsiteX11" fmla="*/ 1155700 w 1172634"/>
                <a:gd name="connsiteY11" fmla="*/ 213783 h 1619250"/>
                <a:gd name="connsiteX12" fmla="*/ 1100667 w 1172634"/>
                <a:gd name="connsiteY12" fmla="*/ 251883 h 1619250"/>
                <a:gd name="connsiteX13" fmla="*/ 1032934 w 1172634"/>
                <a:gd name="connsiteY13" fmla="*/ 251883 h 1619250"/>
                <a:gd name="connsiteX14" fmla="*/ 1071034 w 1172634"/>
                <a:gd name="connsiteY14" fmla="*/ 196850 h 1619250"/>
                <a:gd name="connsiteX15" fmla="*/ 1092200 w 1172634"/>
                <a:gd name="connsiteY15" fmla="*/ 158750 h 1619250"/>
                <a:gd name="connsiteX16" fmla="*/ 1092200 w 1172634"/>
                <a:gd name="connsiteY16" fmla="*/ 158750 h 1619250"/>
                <a:gd name="connsiteX17" fmla="*/ 1032934 w 1172634"/>
                <a:gd name="connsiteY17" fmla="*/ 154517 h 1619250"/>
                <a:gd name="connsiteX18" fmla="*/ 986367 w 1172634"/>
                <a:gd name="connsiteY18" fmla="*/ 218017 h 1619250"/>
                <a:gd name="connsiteX19" fmla="*/ 948267 w 1172634"/>
                <a:gd name="connsiteY19" fmla="*/ 230717 h 1619250"/>
                <a:gd name="connsiteX20" fmla="*/ 880534 w 1172634"/>
                <a:gd name="connsiteY20" fmla="*/ 230717 h 1619250"/>
                <a:gd name="connsiteX21" fmla="*/ 833967 w 1172634"/>
                <a:gd name="connsiteY21" fmla="*/ 239183 h 1619250"/>
                <a:gd name="connsiteX22" fmla="*/ 778934 w 1172634"/>
                <a:gd name="connsiteY22" fmla="*/ 277283 h 1619250"/>
                <a:gd name="connsiteX23" fmla="*/ 732367 w 1172634"/>
                <a:gd name="connsiteY23" fmla="*/ 319617 h 1619250"/>
                <a:gd name="connsiteX24" fmla="*/ 753534 w 1172634"/>
                <a:gd name="connsiteY24" fmla="*/ 378883 h 1619250"/>
                <a:gd name="connsiteX25" fmla="*/ 745067 w 1172634"/>
                <a:gd name="connsiteY25" fmla="*/ 433917 h 1619250"/>
                <a:gd name="connsiteX26" fmla="*/ 740834 w 1172634"/>
                <a:gd name="connsiteY26" fmla="*/ 480483 h 1619250"/>
                <a:gd name="connsiteX27" fmla="*/ 791634 w 1172634"/>
                <a:gd name="connsiteY27" fmla="*/ 412750 h 1619250"/>
                <a:gd name="connsiteX28" fmla="*/ 833967 w 1172634"/>
                <a:gd name="connsiteY28" fmla="*/ 374650 h 1619250"/>
                <a:gd name="connsiteX29" fmla="*/ 889000 w 1172634"/>
                <a:gd name="connsiteY29" fmla="*/ 328083 h 1619250"/>
                <a:gd name="connsiteX30" fmla="*/ 935567 w 1172634"/>
                <a:gd name="connsiteY30" fmla="*/ 277283 h 1619250"/>
                <a:gd name="connsiteX31" fmla="*/ 990600 w 1172634"/>
                <a:gd name="connsiteY31" fmla="*/ 277283 h 1619250"/>
                <a:gd name="connsiteX32" fmla="*/ 990600 w 1172634"/>
                <a:gd name="connsiteY32" fmla="*/ 315383 h 1619250"/>
                <a:gd name="connsiteX33" fmla="*/ 990600 w 1172634"/>
                <a:gd name="connsiteY33" fmla="*/ 353483 h 1619250"/>
                <a:gd name="connsiteX34" fmla="*/ 1045634 w 1172634"/>
                <a:gd name="connsiteY34" fmla="*/ 345017 h 1619250"/>
                <a:gd name="connsiteX35" fmla="*/ 1045634 w 1172634"/>
                <a:gd name="connsiteY35" fmla="*/ 345017 h 1619250"/>
                <a:gd name="connsiteX36" fmla="*/ 1062567 w 1172634"/>
                <a:gd name="connsiteY36" fmla="*/ 387350 h 1619250"/>
                <a:gd name="connsiteX37" fmla="*/ 1049867 w 1172634"/>
                <a:gd name="connsiteY37" fmla="*/ 433917 h 1619250"/>
                <a:gd name="connsiteX38" fmla="*/ 1096434 w 1172634"/>
                <a:gd name="connsiteY38" fmla="*/ 446617 h 1619250"/>
                <a:gd name="connsiteX39" fmla="*/ 1096434 w 1172634"/>
                <a:gd name="connsiteY39" fmla="*/ 476250 h 1619250"/>
                <a:gd name="connsiteX40" fmla="*/ 1075267 w 1172634"/>
                <a:gd name="connsiteY40" fmla="*/ 518583 h 1619250"/>
                <a:gd name="connsiteX41" fmla="*/ 1075267 w 1172634"/>
                <a:gd name="connsiteY41" fmla="*/ 543983 h 1619250"/>
                <a:gd name="connsiteX42" fmla="*/ 1104900 w 1172634"/>
                <a:gd name="connsiteY42" fmla="*/ 577850 h 1619250"/>
                <a:gd name="connsiteX43" fmla="*/ 1104900 w 1172634"/>
                <a:gd name="connsiteY43" fmla="*/ 577850 h 1619250"/>
                <a:gd name="connsiteX44" fmla="*/ 1049867 w 1172634"/>
                <a:gd name="connsiteY44" fmla="*/ 594783 h 1619250"/>
                <a:gd name="connsiteX45" fmla="*/ 999067 w 1172634"/>
                <a:gd name="connsiteY45" fmla="*/ 582083 h 1619250"/>
                <a:gd name="connsiteX46" fmla="*/ 1041400 w 1172634"/>
                <a:gd name="connsiteY46" fmla="*/ 543983 h 1619250"/>
                <a:gd name="connsiteX47" fmla="*/ 1049867 w 1172634"/>
                <a:gd name="connsiteY47" fmla="*/ 510117 h 1619250"/>
                <a:gd name="connsiteX48" fmla="*/ 990600 w 1172634"/>
                <a:gd name="connsiteY48" fmla="*/ 535517 h 1619250"/>
                <a:gd name="connsiteX49" fmla="*/ 931334 w 1172634"/>
                <a:gd name="connsiteY49" fmla="*/ 510117 h 1619250"/>
                <a:gd name="connsiteX50" fmla="*/ 889000 w 1172634"/>
                <a:gd name="connsiteY50" fmla="*/ 518583 h 1619250"/>
                <a:gd name="connsiteX51" fmla="*/ 889000 w 1172634"/>
                <a:gd name="connsiteY51" fmla="*/ 556683 h 1619250"/>
                <a:gd name="connsiteX52" fmla="*/ 901700 w 1172634"/>
                <a:gd name="connsiteY52" fmla="*/ 586317 h 1619250"/>
                <a:gd name="connsiteX53" fmla="*/ 867834 w 1172634"/>
                <a:gd name="connsiteY53" fmla="*/ 628650 h 1619250"/>
                <a:gd name="connsiteX54" fmla="*/ 778934 w 1172634"/>
                <a:gd name="connsiteY54" fmla="*/ 637117 h 1619250"/>
                <a:gd name="connsiteX55" fmla="*/ 753534 w 1172634"/>
                <a:gd name="connsiteY55" fmla="*/ 670983 h 1619250"/>
                <a:gd name="connsiteX56" fmla="*/ 698500 w 1172634"/>
                <a:gd name="connsiteY56" fmla="*/ 721783 h 1619250"/>
                <a:gd name="connsiteX57" fmla="*/ 656167 w 1172634"/>
                <a:gd name="connsiteY57" fmla="*/ 734483 h 1619250"/>
                <a:gd name="connsiteX58" fmla="*/ 601134 w 1172634"/>
                <a:gd name="connsiteY58" fmla="*/ 785283 h 1619250"/>
                <a:gd name="connsiteX59" fmla="*/ 558800 w 1172634"/>
                <a:gd name="connsiteY59" fmla="*/ 840317 h 1619250"/>
                <a:gd name="connsiteX60" fmla="*/ 512234 w 1172634"/>
                <a:gd name="connsiteY60" fmla="*/ 878417 h 1619250"/>
                <a:gd name="connsiteX61" fmla="*/ 461434 w 1172634"/>
                <a:gd name="connsiteY61" fmla="*/ 891117 h 1619250"/>
                <a:gd name="connsiteX62" fmla="*/ 427567 w 1172634"/>
                <a:gd name="connsiteY62" fmla="*/ 937683 h 1619250"/>
                <a:gd name="connsiteX63" fmla="*/ 402167 w 1172634"/>
                <a:gd name="connsiteY63" fmla="*/ 1001183 h 1619250"/>
                <a:gd name="connsiteX64" fmla="*/ 385234 w 1172634"/>
                <a:gd name="connsiteY64" fmla="*/ 1064683 h 1619250"/>
                <a:gd name="connsiteX65" fmla="*/ 368300 w 1172634"/>
                <a:gd name="connsiteY65" fmla="*/ 1094317 h 1619250"/>
                <a:gd name="connsiteX66" fmla="*/ 355600 w 1172634"/>
                <a:gd name="connsiteY66" fmla="*/ 1056217 h 1619250"/>
                <a:gd name="connsiteX67" fmla="*/ 368300 w 1172634"/>
                <a:gd name="connsiteY67" fmla="*/ 1005417 h 1619250"/>
                <a:gd name="connsiteX68" fmla="*/ 359834 w 1172634"/>
                <a:gd name="connsiteY68" fmla="*/ 958850 h 1619250"/>
                <a:gd name="connsiteX69" fmla="*/ 325967 w 1172634"/>
                <a:gd name="connsiteY69" fmla="*/ 933450 h 1619250"/>
                <a:gd name="connsiteX70" fmla="*/ 296334 w 1172634"/>
                <a:gd name="connsiteY70" fmla="*/ 920750 h 1619250"/>
                <a:gd name="connsiteX71" fmla="*/ 296334 w 1172634"/>
                <a:gd name="connsiteY71" fmla="*/ 920750 h 1619250"/>
                <a:gd name="connsiteX72" fmla="*/ 275167 w 1172634"/>
                <a:gd name="connsiteY72" fmla="*/ 967317 h 1619250"/>
                <a:gd name="connsiteX73" fmla="*/ 241300 w 1172634"/>
                <a:gd name="connsiteY73" fmla="*/ 950383 h 1619250"/>
                <a:gd name="connsiteX74" fmla="*/ 228600 w 1172634"/>
                <a:gd name="connsiteY74" fmla="*/ 920750 h 1619250"/>
                <a:gd name="connsiteX75" fmla="*/ 182034 w 1172634"/>
                <a:gd name="connsiteY75" fmla="*/ 946150 h 1619250"/>
                <a:gd name="connsiteX76" fmla="*/ 148167 w 1172634"/>
                <a:gd name="connsiteY76" fmla="*/ 996950 h 1619250"/>
                <a:gd name="connsiteX77" fmla="*/ 114300 w 1172634"/>
                <a:gd name="connsiteY77" fmla="*/ 1060450 h 1619250"/>
                <a:gd name="connsiteX78" fmla="*/ 80434 w 1172634"/>
                <a:gd name="connsiteY78" fmla="*/ 1132417 h 1619250"/>
                <a:gd name="connsiteX79" fmla="*/ 80434 w 1172634"/>
                <a:gd name="connsiteY79" fmla="*/ 1195917 h 1619250"/>
                <a:gd name="connsiteX80" fmla="*/ 88900 w 1172634"/>
                <a:gd name="connsiteY80" fmla="*/ 1250950 h 1619250"/>
                <a:gd name="connsiteX81" fmla="*/ 143934 w 1172634"/>
                <a:gd name="connsiteY81" fmla="*/ 1250950 h 1619250"/>
                <a:gd name="connsiteX82" fmla="*/ 190500 w 1172634"/>
                <a:gd name="connsiteY82" fmla="*/ 1183217 h 1619250"/>
                <a:gd name="connsiteX83" fmla="*/ 228600 w 1172634"/>
                <a:gd name="connsiteY83" fmla="*/ 1183217 h 1619250"/>
                <a:gd name="connsiteX84" fmla="*/ 198967 w 1172634"/>
                <a:gd name="connsiteY84" fmla="*/ 1250950 h 1619250"/>
                <a:gd name="connsiteX85" fmla="*/ 182034 w 1172634"/>
                <a:gd name="connsiteY85" fmla="*/ 1289050 h 1619250"/>
                <a:gd name="connsiteX86" fmla="*/ 173567 w 1172634"/>
                <a:gd name="connsiteY86" fmla="*/ 1327150 h 1619250"/>
                <a:gd name="connsiteX87" fmla="*/ 173567 w 1172634"/>
                <a:gd name="connsiteY87" fmla="*/ 1327150 h 1619250"/>
                <a:gd name="connsiteX88" fmla="*/ 224367 w 1172634"/>
                <a:gd name="connsiteY88" fmla="*/ 1352550 h 1619250"/>
                <a:gd name="connsiteX89" fmla="*/ 232834 w 1172634"/>
                <a:gd name="connsiteY89" fmla="*/ 1411817 h 1619250"/>
                <a:gd name="connsiteX90" fmla="*/ 215900 w 1172634"/>
                <a:gd name="connsiteY90" fmla="*/ 1449917 h 1619250"/>
                <a:gd name="connsiteX91" fmla="*/ 215900 w 1172634"/>
                <a:gd name="connsiteY91" fmla="*/ 1500717 h 1619250"/>
                <a:gd name="connsiteX92" fmla="*/ 215900 w 1172634"/>
                <a:gd name="connsiteY92" fmla="*/ 1555750 h 1619250"/>
                <a:gd name="connsiteX93" fmla="*/ 241300 w 1172634"/>
                <a:gd name="connsiteY93" fmla="*/ 1593850 h 1619250"/>
                <a:gd name="connsiteX94" fmla="*/ 266700 w 1172634"/>
                <a:gd name="connsiteY94" fmla="*/ 1568450 h 1619250"/>
                <a:gd name="connsiteX95" fmla="*/ 262467 w 1172634"/>
                <a:gd name="connsiteY95" fmla="*/ 1568450 h 1619250"/>
                <a:gd name="connsiteX96" fmla="*/ 304800 w 1172634"/>
                <a:gd name="connsiteY96" fmla="*/ 1606550 h 1619250"/>
                <a:gd name="connsiteX97" fmla="*/ 283634 w 1172634"/>
                <a:gd name="connsiteY97" fmla="*/ 1619250 h 1619250"/>
                <a:gd name="connsiteX98" fmla="*/ 283634 w 1172634"/>
                <a:gd name="connsiteY98" fmla="*/ 1619250 h 1619250"/>
                <a:gd name="connsiteX99" fmla="*/ 245534 w 1172634"/>
                <a:gd name="connsiteY99" fmla="*/ 1598083 h 1619250"/>
                <a:gd name="connsiteX100" fmla="*/ 215900 w 1172634"/>
                <a:gd name="connsiteY100" fmla="*/ 1593850 h 1619250"/>
                <a:gd name="connsiteX101" fmla="*/ 186267 w 1172634"/>
                <a:gd name="connsiteY101" fmla="*/ 1559983 h 1619250"/>
                <a:gd name="connsiteX102" fmla="*/ 169334 w 1172634"/>
                <a:gd name="connsiteY102" fmla="*/ 1517650 h 1619250"/>
                <a:gd name="connsiteX103" fmla="*/ 169334 w 1172634"/>
                <a:gd name="connsiteY103" fmla="*/ 1458383 h 1619250"/>
                <a:gd name="connsiteX104" fmla="*/ 160867 w 1172634"/>
                <a:gd name="connsiteY104" fmla="*/ 1403350 h 1619250"/>
                <a:gd name="connsiteX105" fmla="*/ 118534 w 1172634"/>
                <a:gd name="connsiteY105" fmla="*/ 1386417 h 1619250"/>
                <a:gd name="connsiteX106" fmla="*/ 76200 w 1172634"/>
                <a:gd name="connsiteY106" fmla="*/ 1356783 h 1619250"/>
                <a:gd name="connsiteX107" fmla="*/ 76200 w 1172634"/>
                <a:gd name="connsiteY107" fmla="*/ 1314450 h 1619250"/>
                <a:gd name="connsiteX108" fmla="*/ 76200 w 1172634"/>
                <a:gd name="connsiteY108" fmla="*/ 1314450 h 1619250"/>
                <a:gd name="connsiteX109" fmla="*/ 33867 w 1172634"/>
                <a:gd name="connsiteY109" fmla="*/ 1289050 h 1619250"/>
                <a:gd name="connsiteX110" fmla="*/ 12700 w 1172634"/>
                <a:gd name="connsiteY110" fmla="*/ 1221317 h 1619250"/>
                <a:gd name="connsiteX111" fmla="*/ 0 w 1172634"/>
                <a:gd name="connsiteY111" fmla="*/ 1166283 h 1619250"/>
                <a:gd name="connsiteX112" fmla="*/ 21167 w 1172634"/>
                <a:gd name="connsiteY112" fmla="*/ 1094317 h 1619250"/>
                <a:gd name="connsiteX113" fmla="*/ 29634 w 1172634"/>
                <a:gd name="connsiteY113" fmla="*/ 1009650 h 1619250"/>
                <a:gd name="connsiteX114" fmla="*/ 71967 w 1172634"/>
                <a:gd name="connsiteY114" fmla="*/ 916517 h 1619250"/>
                <a:gd name="connsiteX115" fmla="*/ 80434 w 1172634"/>
                <a:gd name="connsiteY115" fmla="*/ 857250 h 1619250"/>
                <a:gd name="connsiteX116" fmla="*/ 93134 w 1172634"/>
                <a:gd name="connsiteY116" fmla="*/ 806450 h 1619250"/>
                <a:gd name="connsiteX117" fmla="*/ 84667 w 1172634"/>
                <a:gd name="connsiteY117" fmla="*/ 836083 h 1619250"/>
                <a:gd name="connsiteX118" fmla="*/ 46567 w 1172634"/>
                <a:gd name="connsiteY118" fmla="*/ 912283 h 1619250"/>
                <a:gd name="connsiteX119" fmla="*/ 16934 w 1172634"/>
                <a:gd name="connsiteY119" fmla="*/ 996950 h 1619250"/>
                <a:gd name="connsiteX120" fmla="*/ 16934 w 1172634"/>
                <a:gd name="connsiteY120" fmla="*/ 996950 h 1619250"/>
                <a:gd name="connsiteX121" fmla="*/ 16934 w 1172634"/>
                <a:gd name="connsiteY121" fmla="*/ 996950 h 1619250"/>
                <a:gd name="connsiteX122" fmla="*/ 33867 w 1172634"/>
                <a:gd name="connsiteY122" fmla="*/ 937683 h 1619250"/>
                <a:gd name="connsiteX123" fmla="*/ 38100 w 1172634"/>
                <a:gd name="connsiteY123" fmla="*/ 895350 h 1619250"/>
                <a:gd name="connsiteX124" fmla="*/ 80434 w 1172634"/>
                <a:gd name="connsiteY124" fmla="*/ 823383 h 1619250"/>
                <a:gd name="connsiteX125" fmla="*/ 84667 w 1172634"/>
                <a:gd name="connsiteY125" fmla="*/ 785283 h 1619250"/>
                <a:gd name="connsiteX126" fmla="*/ 114300 w 1172634"/>
                <a:gd name="connsiteY126" fmla="*/ 755650 h 1619250"/>
                <a:gd name="connsiteX127" fmla="*/ 135467 w 1172634"/>
                <a:gd name="connsiteY127" fmla="*/ 726017 h 161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1172634" h="1619250">
                  <a:moveTo>
                    <a:pt x="1079500" y="2117"/>
                  </a:moveTo>
                  <a:cubicBezTo>
                    <a:pt x="1080206" y="1411"/>
                    <a:pt x="1080911" y="19756"/>
                    <a:pt x="1081617" y="0"/>
                  </a:cubicBezTo>
                  <a:cubicBezTo>
                    <a:pt x="1080911" y="19050"/>
                    <a:pt x="1080206" y="38100"/>
                    <a:pt x="1079500" y="57150"/>
                  </a:cubicBezTo>
                  <a:lnTo>
                    <a:pt x="1045634" y="82550"/>
                  </a:lnTo>
                  <a:lnTo>
                    <a:pt x="1007534" y="65617"/>
                  </a:lnTo>
                  <a:lnTo>
                    <a:pt x="960967" y="99483"/>
                  </a:lnTo>
                  <a:lnTo>
                    <a:pt x="977900" y="141817"/>
                  </a:lnTo>
                  <a:lnTo>
                    <a:pt x="1032934" y="137583"/>
                  </a:lnTo>
                  <a:lnTo>
                    <a:pt x="1096434" y="107950"/>
                  </a:lnTo>
                  <a:lnTo>
                    <a:pt x="1172634" y="95250"/>
                  </a:lnTo>
                  <a:lnTo>
                    <a:pt x="1172634" y="175683"/>
                  </a:lnTo>
                  <a:lnTo>
                    <a:pt x="1155700" y="213783"/>
                  </a:lnTo>
                  <a:lnTo>
                    <a:pt x="1100667" y="251883"/>
                  </a:lnTo>
                  <a:lnTo>
                    <a:pt x="1032934" y="251883"/>
                  </a:lnTo>
                  <a:lnTo>
                    <a:pt x="1071034" y="196850"/>
                  </a:lnTo>
                  <a:lnTo>
                    <a:pt x="1092200" y="158750"/>
                  </a:lnTo>
                  <a:lnTo>
                    <a:pt x="1092200" y="158750"/>
                  </a:lnTo>
                  <a:lnTo>
                    <a:pt x="1032934" y="154517"/>
                  </a:lnTo>
                  <a:lnTo>
                    <a:pt x="986367" y="218017"/>
                  </a:lnTo>
                  <a:lnTo>
                    <a:pt x="948267" y="230717"/>
                  </a:lnTo>
                  <a:lnTo>
                    <a:pt x="880534" y="230717"/>
                  </a:lnTo>
                  <a:lnTo>
                    <a:pt x="833967" y="239183"/>
                  </a:lnTo>
                  <a:lnTo>
                    <a:pt x="778934" y="277283"/>
                  </a:lnTo>
                  <a:lnTo>
                    <a:pt x="732367" y="319617"/>
                  </a:lnTo>
                  <a:lnTo>
                    <a:pt x="753534" y="378883"/>
                  </a:lnTo>
                  <a:lnTo>
                    <a:pt x="745067" y="433917"/>
                  </a:lnTo>
                  <a:lnTo>
                    <a:pt x="740834" y="480483"/>
                  </a:lnTo>
                  <a:lnTo>
                    <a:pt x="791634" y="412750"/>
                  </a:lnTo>
                  <a:lnTo>
                    <a:pt x="833967" y="374650"/>
                  </a:lnTo>
                  <a:lnTo>
                    <a:pt x="889000" y="328083"/>
                  </a:lnTo>
                  <a:lnTo>
                    <a:pt x="935567" y="277283"/>
                  </a:lnTo>
                  <a:lnTo>
                    <a:pt x="990600" y="277283"/>
                  </a:lnTo>
                  <a:lnTo>
                    <a:pt x="990600" y="315383"/>
                  </a:lnTo>
                  <a:lnTo>
                    <a:pt x="990600" y="353483"/>
                  </a:lnTo>
                  <a:lnTo>
                    <a:pt x="1045634" y="345017"/>
                  </a:lnTo>
                  <a:lnTo>
                    <a:pt x="1045634" y="345017"/>
                  </a:lnTo>
                  <a:lnTo>
                    <a:pt x="1062567" y="387350"/>
                  </a:lnTo>
                  <a:lnTo>
                    <a:pt x="1049867" y="433917"/>
                  </a:lnTo>
                  <a:lnTo>
                    <a:pt x="1096434" y="446617"/>
                  </a:lnTo>
                  <a:lnTo>
                    <a:pt x="1096434" y="476250"/>
                  </a:lnTo>
                  <a:lnTo>
                    <a:pt x="1075267" y="518583"/>
                  </a:lnTo>
                  <a:lnTo>
                    <a:pt x="1075267" y="543983"/>
                  </a:lnTo>
                  <a:lnTo>
                    <a:pt x="1104900" y="577850"/>
                  </a:lnTo>
                  <a:lnTo>
                    <a:pt x="1104900" y="577850"/>
                  </a:lnTo>
                  <a:lnTo>
                    <a:pt x="1049867" y="594783"/>
                  </a:lnTo>
                  <a:lnTo>
                    <a:pt x="999067" y="582083"/>
                  </a:lnTo>
                  <a:lnTo>
                    <a:pt x="1041400" y="543983"/>
                  </a:lnTo>
                  <a:lnTo>
                    <a:pt x="1049867" y="510117"/>
                  </a:lnTo>
                  <a:lnTo>
                    <a:pt x="990600" y="535517"/>
                  </a:lnTo>
                  <a:lnTo>
                    <a:pt x="931334" y="510117"/>
                  </a:lnTo>
                  <a:lnTo>
                    <a:pt x="889000" y="518583"/>
                  </a:lnTo>
                  <a:lnTo>
                    <a:pt x="889000" y="556683"/>
                  </a:lnTo>
                  <a:lnTo>
                    <a:pt x="901700" y="586317"/>
                  </a:lnTo>
                  <a:lnTo>
                    <a:pt x="867834" y="628650"/>
                  </a:lnTo>
                  <a:lnTo>
                    <a:pt x="778934" y="637117"/>
                  </a:lnTo>
                  <a:lnTo>
                    <a:pt x="753534" y="670983"/>
                  </a:lnTo>
                  <a:lnTo>
                    <a:pt x="698500" y="721783"/>
                  </a:lnTo>
                  <a:lnTo>
                    <a:pt x="656167" y="734483"/>
                  </a:lnTo>
                  <a:lnTo>
                    <a:pt x="601134" y="785283"/>
                  </a:lnTo>
                  <a:lnTo>
                    <a:pt x="558800" y="840317"/>
                  </a:lnTo>
                  <a:lnTo>
                    <a:pt x="512234" y="878417"/>
                  </a:lnTo>
                  <a:lnTo>
                    <a:pt x="461434" y="891117"/>
                  </a:lnTo>
                  <a:lnTo>
                    <a:pt x="427567" y="937683"/>
                  </a:lnTo>
                  <a:lnTo>
                    <a:pt x="402167" y="1001183"/>
                  </a:lnTo>
                  <a:lnTo>
                    <a:pt x="385234" y="1064683"/>
                  </a:lnTo>
                  <a:lnTo>
                    <a:pt x="368300" y="1094317"/>
                  </a:lnTo>
                  <a:lnTo>
                    <a:pt x="355600" y="1056217"/>
                  </a:lnTo>
                  <a:lnTo>
                    <a:pt x="368300" y="1005417"/>
                  </a:lnTo>
                  <a:lnTo>
                    <a:pt x="359834" y="958850"/>
                  </a:lnTo>
                  <a:lnTo>
                    <a:pt x="325967" y="933450"/>
                  </a:lnTo>
                  <a:lnTo>
                    <a:pt x="296334" y="920750"/>
                  </a:lnTo>
                  <a:lnTo>
                    <a:pt x="296334" y="920750"/>
                  </a:lnTo>
                  <a:lnTo>
                    <a:pt x="275167" y="967317"/>
                  </a:lnTo>
                  <a:lnTo>
                    <a:pt x="241300" y="950383"/>
                  </a:lnTo>
                  <a:lnTo>
                    <a:pt x="228600" y="920750"/>
                  </a:lnTo>
                  <a:lnTo>
                    <a:pt x="182034" y="946150"/>
                  </a:lnTo>
                  <a:lnTo>
                    <a:pt x="148167" y="996950"/>
                  </a:lnTo>
                  <a:lnTo>
                    <a:pt x="114300" y="1060450"/>
                  </a:lnTo>
                  <a:lnTo>
                    <a:pt x="80434" y="1132417"/>
                  </a:lnTo>
                  <a:lnTo>
                    <a:pt x="80434" y="1195917"/>
                  </a:lnTo>
                  <a:lnTo>
                    <a:pt x="88900" y="1250950"/>
                  </a:lnTo>
                  <a:lnTo>
                    <a:pt x="143934" y="1250950"/>
                  </a:lnTo>
                  <a:lnTo>
                    <a:pt x="190500" y="1183217"/>
                  </a:lnTo>
                  <a:lnTo>
                    <a:pt x="228600" y="1183217"/>
                  </a:lnTo>
                  <a:lnTo>
                    <a:pt x="198967" y="1250950"/>
                  </a:lnTo>
                  <a:lnTo>
                    <a:pt x="182034" y="1289050"/>
                  </a:lnTo>
                  <a:lnTo>
                    <a:pt x="173567" y="1327150"/>
                  </a:lnTo>
                  <a:lnTo>
                    <a:pt x="173567" y="1327150"/>
                  </a:lnTo>
                  <a:lnTo>
                    <a:pt x="224367" y="1352550"/>
                  </a:lnTo>
                  <a:lnTo>
                    <a:pt x="232834" y="1411817"/>
                  </a:lnTo>
                  <a:lnTo>
                    <a:pt x="215900" y="1449917"/>
                  </a:lnTo>
                  <a:lnTo>
                    <a:pt x="215900" y="1500717"/>
                  </a:lnTo>
                  <a:lnTo>
                    <a:pt x="215900" y="1555750"/>
                  </a:lnTo>
                  <a:lnTo>
                    <a:pt x="241300" y="1593850"/>
                  </a:lnTo>
                  <a:lnTo>
                    <a:pt x="266700" y="1568450"/>
                  </a:lnTo>
                  <a:cubicBezTo>
                    <a:pt x="265289" y="1568450"/>
                    <a:pt x="263878" y="1587500"/>
                    <a:pt x="262467" y="1568450"/>
                  </a:cubicBezTo>
                  <a:lnTo>
                    <a:pt x="304800" y="1606550"/>
                  </a:lnTo>
                  <a:lnTo>
                    <a:pt x="283634" y="1619250"/>
                  </a:lnTo>
                  <a:lnTo>
                    <a:pt x="283634" y="1619250"/>
                  </a:lnTo>
                  <a:cubicBezTo>
                    <a:pt x="270934" y="1612194"/>
                    <a:pt x="264584" y="1563864"/>
                    <a:pt x="245534" y="1598083"/>
                  </a:cubicBezTo>
                  <a:cubicBezTo>
                    <a:pt x="238831" y="1552222"/>
                    <a:pt x="225778" y="1595261"/>
                    <a:pt x="215900" y="1593850"/>
                  </a:cubicBezTo>
                  <a:lnTo>
                    <a:pt x="186267" y="1559983"/>
                  </a:lnTo>
                  <a:lnTo>
                    <a:pt x="169334" y="1517650"/>
                  </a:lnTo>
                  <a:lnTo>
                    <a:pt x="169334" y="1458383"/>
                  </a:lnTo>
                  <a:lnTo>
                    <a:pt x="160867" y="1403350"/>
                  </a:lnTo>
                  <a:lnTo>
                    <a:pt x="118534" y="1386417"/>
                  </a:lnTo>
                  <a:lnTo>
                    <a:pt x="76200" y="1356783"/>
                  </a:lnTo>
                  <a:lnTo>
                    <a:pt x="76200" y="1314450"/>
                  </a:lnTo>
                  <a:lnTo>
                    <a:pt x="76200" y="1314450"/>
                  </a:lnTo>
                  <a:lnTo>
                    <a:pt x="33867" y="1289050"/>
                  </a:lnTo>
                  <a:lnTo>
                    <a:pt x="12700" y="1221317"/>
                  </a:lnTo>
                  <a:lnTo>
                    <a:pt x="0" y="1166283"/>
                  </a:lnTo>
                  <a:lnTo>
                    <a:pt x="21167" y="1094317"/>
                  </a:lnTo>
                  <a:lnTo>
                    <a:pt x="29634" y="1009650"/>
                  </a:lnTo>
                  <a:lnTo>
                    <a:pt x="71967" y="916517"/>
                  </a:lnTo>
                  <a:lnTo>
                    <a:pt x="80434" y="857250"/>
                  </a:lnTo>
                  <a:lnTo>
                    <a:pt x="93134" y="806450"/>
                  </a:lnTo>
                  <a:lnTo>
                    <a:pt x="84667" y="836083"/>
                  </a:lnTo>
                  <a:lnTo>
                    <a:pt x="46567" y="912283"/>
                  </a:lnTo>
                  <a:lnTo>
                    <a:pt x="16934" y="996950"/>
                  </a:lnTo>
                  <a:lnTo>
                    <a:pt x="16934" y="996950"/>
                  </a:lnTo>
                  <a:lnTo>
                    <a:pt x="16934" y="996950"/>
                  </a:lnTo>
                  <a:lnTo>
                    <a:pt x="33867" y="937683"/>
                  </a:lnTo>
                  <a:lnTo>
                    <a:pt x="38100" y="895350"/>
                  </a:lnTo>
                  <a:lnTo>
                    <a:pt x="80434" y="823383"/>
                  </a:lnTo>
                  <a:lnTo>
                    <a:pt x="84667" y="785283"/>
                  </a:lnTo>
                  <a:lnTo>
                    <a:pt x="114300" y="755650"/>
                  </a:lnTo>
                  <a:lnTo>
                    <a:pt x="135467" y="726017"/>
                  </a:lnTo>
                </a:path>
              </a:pathLst>
            </a:cu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114596" y="4330527"/>
              <a:ext cx="1100295" cy="1422533"/>
            </a:xfrm>
            <a:custGeom>
              <a:avLst/>
              <a:gdLst>
                <a:gd name="connsiteX0" fmla="*/ 0 w 1100666"/>
                <a:gd name="connsiteY0" fmla="*/ 97367 h 1422400"/>
                <a:gd name="connsiteX1" fmla="*/ 29633 w 1100666"/>
                <a:gd name="connsiteY1" fmla="*/ 80433 h 1422400"/>
                <a:gd name="connsiteX2" fmla="*/ 46566 w 1100666"/>
                <a:gd name="connsiteY2" fmla="*/ 59267 h 1422400"/>
                <a:gd name="connsiteX3" fmla="*/ 50800 w 1100666"/>
                <a:gd name="connsiteY3" fmla="*/ 21167 h 1422400"/>
                <a:gd name="connsiteX4" fmla="*/ 105833 w 1100666"/>
                <a:gd name="connsiteY4" fmla="*/ 0 h 1422400"/>
                <a:gd name="connsiteX5" fmla="*/ 139700 w 1100666"/>
                <a:gd name="connsiteY5" fmla="*/ 0 h 1422400"/>
                <a:gd name="connsiteX6" fmla="*/ 135466 w 1100666"/>
                <a:gd name="connsiteY6" fmla="*/ 42333 h 1422400"/>
                <a:gd name="connsiteX7" fmla="*/ 156633 w 1100666"/>
                <a:gd name="connsiteY7" fmla="*/ 16933 h 1422400"/>
                <a:gd name="connsiteX8" fmla="*/ 203200 w 1100666"/>
                <a:gd name="connsiteY8" fmla="*/ 8467 h 1422400"/>
                <a:gd name="connsiteX9" fmla="*/ 203200 w 1100666"/>
                <a:gd name="connsiteY9" fmla="*/ 42333 h 1422400"/>
                <a:gd name="connsiteX10" fmla="*/ 237066 w 1100666"/>
                <a:gd name="connsiteY10" fmla="*/ 42333 h 1422400"/>
                <a:gd name="connsiteX11" fmla="*/ 262466 w 1100666"/>
                <a:gd name="connsiteY11" fmla="*/ 59267 h 1422400"/>
                <a:gd name="connsiteX12" fmla="*/ 296333 w 1100666"/>
                <a:gd name="connsiteY12" fmla="*/ 59267 h 1422400"/>
                <a:gd name="connsiteX13" fmla="*/ 351366 w 1100666"/>
                <a:gd name="connsiteY13" fmla="*/ 59267 h 1422400"/>
                <a:gd name="connsiteX14" fmla="*/ 351366 w 1100666"/>
                <a:gd name="connsiteY14" fmla="*/ 84667 h 1422400"/>
                <a:gd name="connsiteX15" fmla="*/ 351366 w 1100666"/>
                <a:gd name="connsiteY15" fmla="*/ 84667 h 1422400"/>
                <a:gd name="connsiteX16" fmla="*/ 368300 w 1100666"/>
                <a:gd name="connsiteY16" fmla="*/ 127000 h 1422400"/>
                <a:gd name="connsiteX17" fmla="*/ 431800 w 1100666"/>
                <a:gd name="connsiteY17" fmla="*/ 165100 h 1422400"/>
                <a:gd name="connsiteX18" fmla="*/ 482600 w 1100666"/>
                <a:gd name="connsiteY18" fmla="*/ 228600 h 1422400"/>
                <a:gd name="connsiteX19" fmla="*/ 588433 w 1100666"/>
                <a:gd name="connsiteY19" fmla="*/ 228600 h 1422400"/>
                <a:gd name="connsiteX20" fmla="*/ 635000 w 1100666"/>
                <a:gd name="connsiteY20" fmla="*/ 300567 h 1422400"/>
                <a:gd name="connsiteX21" fmla="*/ 660400 w 1100666"/>
                <a:gd name="connsiteY21" fmla="*/ 359833 h 1422400"/>
                <a:gd name="connsiteX22" fmla="*/ 613833 w 1100666"/>
                <a:gd name="connsiteY22" fmla="*/ 410633 h 1422400"/>
                <a:gd name="connsiteX23" fmla="*/ 584200 w 1100666"/>
                <a:gd name="connsiteY23" fmla="*/ 452967 h 1422400"/>
                <a:gd name="connsiteX24" fmla="*/ 639233 w 1100666"/>
                <a:gd name="connsiteY24" fmla="*/ 452967 h 1422400"/>
                <a:gd name="connsiteX25" fmla="*/ 690033 w 1100666"/>
                <a:gd name="connsiteY25" fmla="*/ 427567 h 1422400"/>
                <a:gd name="connsiteX26" fmla="*/ 753533 w 1100666"/>
                <a:gd name="connsiteY26" fmla="*/ 427567 h 1422400"/>
                <a:gd name="connsiteX27" fmla="*/ 821266 w 1100666"/>
                <a:gd name="connsiteY27" fmla="*/ 457200 h 1422400"/>
                <a:gd name="connsiteX28" fmla="*/ 855133 w 1100666"/>
                <a:gd name="connsiteY28" fmla="*/ 486833 h 1422400"/>
                <a:gd name="connsiteX29" fmla="*/ 931333 w 1100666"/>
                <a:gd name="connsiteY29" fmla="*/ 508000 h 1422400"/>
                <a:gd name="connsiteX30" fmla="*/ 1007533 w 1100666"/>
                <a:gd name="connsiteY30" fmla="*/ 533400 h 1422400"/>
                <a:gd name="connsiteX31" fmla="*/ 1092200 w 1100666"/>
                <a:gd name="connsiteY31" fmla="*/ 596900 h 1422400"/>
                <a:gd name="connsiteX32" fmla="*/ 1100666 w 1100666"/>
                <a:gd name="connsiteY32" fmla="*/ 656167 h 1422400"/>
                <a:gd name="connsiteX33" fmla="*/ 1054100 w 1100666"/>
                <a:gd name="connsiteY33" fmla="*/ 740833 h 1422400"/>
                <a:gd name="connsiteX34" fmla="*/ 994833 w 1100666"/>
                <a:gd name="connsiteY34" fmla="*/ 791633 h 1422400"/>
                <a:gd name="connsiteX35" fmla="*/ 990600 w 1100666"/>
                <a:gd name="connsiteY35" fmla="*/ 867833 h 1422400"/>
                <a:gd name="connsiteX36" fmla="*/ 969433 w 1100666"/>
                <a:gd name="connsiteY36" fmla="*/ 944033 h 1422400"/>
                <a:gd name="connsiteX37" fmla="*/ 952500 w 1100666"/>
                <a:gd name="connsiteY37" fmla="*/ 1024467 h 1422400"/>
                <a:gd name="connsiteX38" fmla="*/ 897466 w 1100666"/>
                <a:gd name="connsiteY38" fmla="*/ 1049867 h 1422400"/>
                <a:gd name="connsiteX39" fmla="*/ 838200 w 1100666"/>
                <a:gd name="connsiteY39" fmla="*/ 1054100 h 1422400"/>
                <a:gd name="connsiteX40" fmla="*/ 778933 w 1100666"/>
                <a:gd name="connsiteY40" fmla="*/ 1100667 h 1422400"/>
                <a:gd name="connsiteX41" fmla="*/ 762000 w 1100666"/>
                <a:gd name="connsiteY41" fmla="*/ 1176867 h 1422400"/>
                <a:gd name="connsiteX42" fmla="*/ 706966 w 1100666"/>
                <a:gd name="connsiteY42" fmla="*/ 1248833 h 1422400"/>
                <a:gd name="connsiteX43" fmla="*/ 651933 w 1100666"/>
                <a:gd name="connsiteY43" fmla="*/ 1303867 h 1422400"/>
                <a:gd name="connsiteX44" fmla="*/ 596900 w 1100666"/>
                <a:gd name="connsiteY44" fmla="*/ 1282700 h 1422400"/>
                <a:gd name="connsiteX45" fmla="*/ 567266 w 1100666"/>
                <a:gd name="connsiteY45" fmla="*/ 1248833 h 1422400"/>
                <a:gd name="connsiteX46" fmla="*/ 609600 w 1100666"/>
                <a:gd name="connsiteY46" fmla="*/ 1329267 h 1422400"/>
                <a:gd name="connsiteX47" fmla="*/ 622300 w 1100666"/>
                <a:gd name="connsiteY47" fmla="*/ 1371600 h 1422400"/>
                <a:gd name="connsiteX48" fmla="*/ 567266 w 1100666"/>
                <a:gd name="connsiteY48" fmla="*/ 1380067 h 1422400"/>
                <a:gd name="connsiteX49" fmla="*/ 537633 w 1100666"/>
                <a:gd name="connsiteY49" fmla="*/ 1422400 h 14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100666" h="1422400">
                  <a:moveTo>
                    <a:pt x="0" y="97367"/>
                  </a:moveTo>
                  <a:lnTo>
                    <a:pt x="29633" y="80433"/>
                  </a:lnTo>
                  <a:lnTo>
                    <a:pt x="46566" y="59267"/>
                  </a:lnTo>
                  <a:lnTo>
                    <a:pt x="50800" y="21167"/>
                  </a:lnTo>
                  <a:lnTo>
                    <a:pt x="105833" y="0"/>
                  </a:lnTo>
                  <a:lnTo>
                    <a:pt x="139700" y="0"/>
                  </a:lnTo>
                  <a:lnTo>
                    <a:pt x="135466" y="42333"/>
                  </a:lnTo>
                  <a:lnTo>
                    <a:pt x="156633" y="16933"/>
                  </a:lnTo>
                  <a:lnTo>
                    <a:pt x="203200" y="8467"/>
                  </a:lnTo>
                  <a:lnTo>
                    <a:pt x="203200" y="42333"/>
                  </a:lnTo>
                  <a:lnTo>
                    <a:pt x="237066" y="42333"/>
                  </a:lnTo>
                  <a:lnTo>
                    <a:pt x="262466" y="59267"/>
                  </a:lnTo>
                  <a:lnTo>
                    <a:pt x="296333" y="59267"/>
                  </a:lnTo>
                  <a:lnTo>
                    <a:pt x="351366" y="59267"/>
                  </a:lnTo>
                  <a:lnTo>
                    <a:pt x="351366" y="84667"/>
                  </a:lnTo>
                  <a:lnTo>
                    <a:pt x="351366" y="84667"/>
                  </a:lnTo>
                  <a:lnTo>
                    <a:pt x="368300" y="127000"/>
                  </a:lnTo>
                  <a:lnTo>
                    <a:pt x="431800" y="165100"/>
                  </a:lnTo>
                  <a:lnTo>
                    <a:pt x="482600" y="228600"/>
                  </a:lnTo>
                  <a:lnTo>
                    <a:pt x="588433" y="228600"/>
                  </a:lnTo>
                  <a:lnTo>
                    <a:pt x="635000" y="300567"/>
                  </a:lnTo>
                  <a:lnTo>
                    <a:pt x="660400" y="359833"/>
                  </a:lnTo>
                  <a:lnTo>
                    <a:pt x="613833" y="410633"/>
                  </a:lnTo>
                  <a:lnTo>
                    <a:pt x="584200" y="452967"/>
                  </a:lnTo>
                  <a:lnTo>
                    <a:pt x="639233" y="452967"/>
                  </a:lnTo>
                  <a:lnTo>
                    <a:pt x="690033" y="427567"/>
                  </a:lnTo>
                  <a:lnTo>
                    <a:pt x="753533" y="427567"/>
                  </a:lnTo>
                  <a:lnTo>
                    <a:pt x="821266" y="457200"/>
                  </a:lnTo>
                  <a:lnTo>
                    <a:pt x="855133" y="486833"/>
                  </a:lnTo>
                  <a:lnTo>
                    <a:pt x="931333" y="508000"/>
                  </a:lnTo>
                  <a:cubicBezTo>
                    <a:pt x="1004631" y="533870"/>
                    <a:pt x="977861" y="533400"/>
                    <a:pt x="1007533" y="533400"/>
                  </a:cubicBezTo>
                  <a:lnTo>
                    <a:pt x="1092200" y="596900"/>
                  </a:lnTo>
                  <a:lnTo>
                    <a:pt x="1100666" y="656167"/>
                  </a:lnTo>
                  <a:lnTo>
                    <a:pt x="1054100" y="740833"/>
                  </a:lnTo>
                  <a:lnTo>
                    <a:pt x="994833" y="791633"/>
                  </a:lnTo>
                  <a:lnTo>
                    <a:pt x="990600" y="867833"/>
                  </a:lnTo>
                  <a:lnTo>
                    <a:pt x="969433" y="944033"/>
                  </a:lnTo>
                  <a:lnTo>
                    <a:pt x="952500" y="1024467"/>
                  </a:lnTo>
                  <a:lnTo>
                    <a:pt x="897466" y="1049867"/>
                  </a:lnTo>
                  <a:lnTo>
                    <a:pt x="838200" y="1054100"/>
                  </a:lnTo>
                  <a:lnTo>
                    <a:pt x="778933" y="1100667"/>
                  </a:lnTo>
                  <a:lnTo>
                    <a:pt x="762000" y="1176867"/>
                  </a:lnTo>
                  <a:lnTo>
                    <a:pt x="706966" y="1248833"/>
                  </a:lnTo>
                  <a:lnTo>
                    <a:pt x="651933" y="1303867"/>
                  </a:lnTo>
                  <a:lnTo>
                    <a:pt x="596900" y="1282700"/>
                  </a:lnTo>
                  <a:lnTo>
                    <a:pt x="567266" y="1248833"/>
                  </a:lnTo>
                  <a:lnTo>
                    <a:pt x="609600" y="1329267"/>
                  </a:lnTo>
                  <a:lnTo>
                    <a:pt x="622300" y="1371600"/>
                  </a:lnTo>
                  <a:lnTo>
                    <a:pt x="567266" y="1380067"/>
                  </a:lnTo>
                  <a:lnTo>
                    <a:pt x="537633" y="1422400"/>
                  </a:lnTo>
                </a:path>
              </a:pathLst>
            </a:cu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038385" y="4411497"/>
              <a:ext cx="765284" cy="1562246"/>
            </a:xfrm>
            <a:custGeom>
              <a:avLst/>
              <a:gdLst>
                <a:gd name="connsiteX0" fmla="*/ 609600 w 766233"/>
                <a:gd name="connsiteY0" fmla="*/ 1341967 h 1562100"/>
                <a:gd name="connsiteX1" fmla="*/ 613833 w 766233"/>
                <a:gd name="connsiteY1" fmla="*/ 1397000 h 1562100"/>
                <a:gd name="connsiteX2" fmla="*/ 643466 w 766233"/>
                <a:gd name="connsiteY2" fmla="*/ 1452034 h 1562100"/>
                <a:gd name="connsiteX3" fmla="*/ 643466 w 766233"/>
                <a:gd name="connsiteY3" fmla="*/ 1490134 h 1562100"/>
                <a:gd name="connsiteX4" fmla="*/ 706966 w 766233"/>
                <a:gd name="connsiteY4" fmla="*/ 1540934 h 1562100"/>
                <a:gd name="connsiteX5" fmla="*/ 766233 w 766233"/>
                <a:gd name="connsiteY5" fmla="*/ 1562100 h 1562100"/>
                <a:gd name="connsiteX6" fmla="*/ 664633 w 766233"/>
                <a:gd name="connsiteY6" fmla="*/ 1545167 h 1562100"/>
                <a:gd name="connsiteX7" fmla="*/ 592666 w 766233"/>
                <a:gd name="connsiteY7" fmla="*/ 1515534 h 1562100"/>
                <a:gd name="connsiteX8" fmla="*/ 533400 w 766233"/>
                <a:gd name="connsiteY8" fmla="*/ 1460500 h 1562100"/>
                <a:gd name="connsiteX9" fmla="*/ 503766 w 766233"/>
                <a:gd name="connsiteY9" fmla="*/ 1405467 h 1562100"/>
                <a:gd name="connsiteX10" fmla="*/ 478366 w 766233"/>
                <a:gd name="connsiteY10" fmla="*/ 1354667 h 1562100"/>
                <a:gd name="connsiteX11" fmla="*/ 406400 w 766233"/>
                <a:gd name="connsiteY11" fmla="*/ 1286934 h 1562100"/>
                <a:gd name="connsiteX12" fmla="*/ 376766 w 766233"/>
                <a:gd name="connsiteY12" fmla="*/ 1155700 h 1562100"/>
                <a:gd name="connsiteX13" fmla="*/ 317500 w 766233"/>
                <a:gd name="connsiteY13" fmla="*/ 999067 h 1562100"/>
                <a:gd name="connsiteX14" fmla="*/ 304800 w 766233"/>
                <a:gd name="connsiteY14" fmla="*/ 884767 h 1562100"/>
                <a:gd name="connsiteX15" fmla="*/ 287866 w 766233"/>
                <a:gd name="connsiteY15" fmla="*/ 800100 h 1562100"/>
                <a:gd name="connsiteX16" fmla="*/ 182033 w 766233"/>
                <a:gd name="connsiteY16" fmla="*/ 698500 h 1562100"/>
                <a:gd name="connsiteX17" fmla="*/ 105833 w 766233"/>
                <a:gd name="connsiteY17" fmla="*/ 613834 h 1562100"/>
                <a:gd name="connsiteX18" fmla="*/ 50800 w 766233"/>
                <a:gd name="connsiteY18" fmla="*/ 482600 h 1562100"/>
                <a:gd name="connsiteX19" fmla="*/ 0 w 766233"/>
                <a:gd name="connsiteY19" fmla="*/ 393700 h 1562100"/>
                <a:gd name="connsiteX20" fmla="*/ 0 w 766233"/>
                <a:gd name="connsiteY20" fmla="*/ 330200 h 1562100"/>
                <a:gd name="connsiteX21" fmla="*/ 12700 w 766233"/>
                <a:gd name="connsiteY21" fmla="*/ 309034 h 1562100"/>
                <a:gd name="connsiteX22" fmla="*/ 4233 w 766233"/>
                <a:gd name="connsiteY22" fmla="*/ 262467 h 1562100"/>
                <a:gd name="connsiteX23" fmla="*/ 55033 w 766233"/>
                <a:gd name="connsiteY23" fmla="*/ 165100 h 1562100"/>
                <a:gd name="connsiteX24" fmla="*/ 63500 w 766233"/>
                <a:gd name="connsiteY24" fmla="*/ 105834 h 1562100"/>
                <a:gd name="connsiteX25" fmla="*/ 63500 w 766233"/>
                <a:gd name="connsiteY25" fmla="*/ 67734 h 1562100"/>
                <a:gd name="connsiteX26" fmla="*/ 63500 w 766233"/>
                <a:gd name="connsiteY26" fmla="*/ 33867 h 1562100"/>
                <a:gd name="connsiteX27" fmla="*/ 55033 w 766233"/>
                <a:gd name="connsiteY27" fmla="*/ 0 h 1562100"/>
                <a:gd name="connsiteX28" fmla="*/ 55033 w 766233"/>
                <a:gd name="connsiteY28" fmla="*/ 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66233" h="1562100">
                  <a:moveTo>
                    <a:pt x="609600" y="1341967"/>
                  </a:moveTo>
                  <a:lnTo>
                    <a:pt x="613833" y="1397000"/>
                  </a:lnTo>
                  <a:lnTo>
                    <a:pt x="643466" y="1452034"/>
                  </a:lnTo>
                  <a:lnTo>
                    <a:pt x="643466" y="1490134"/>
                  </a:lnTo>
                  <a:lnTo>
                    <a:pt x="706966" y="1540934"/>
                  </a:lnTo>
                  <a:lnTo>
                    <a:pt x="766233" y="1562100"/>
                  </a:lnTo>
                  <a:lnTo>
                    <a:pt x="664633" y="1545167"/>
                  </a:lnTo>
                  <a:lnTo>
                    <a:pt x="592666" y="1515534"/>
                  </a:lnTo>
                  <a:lnTo>
                    <a:pt x="533400" y="1460500"/>
                  </a:lnTo>
                  <a:lnTo>
                    <a:pt x="503766" y="1405467"/>
                  </a:lnTo>
                  <a:lnTo>
                    <a:pt x="478366" y="1354667"/>
                  </a:lnTo>
                  <a:lnTo>
                    <a:pt x="406400" y="1286934"/>
                  </a:lnTo>
                  <a:lnTo>
                    <a:pt x="376766" y="1155700"/>
                  </a:lnTo>
                  <a:lnTo>
                    <a:pt x="317500" y="999067"/>
                  </a:lnTo>
                  <a:lnTo>
                    <a:pt x="304800" y="884767"/>
                  </a:lnTo>
                  <a:lnTo>
                    <a:pt x="287866" y="800100"/>
                  </a:lnTo>
                  <a:lnTo>
                    <a:pt x="182033" y="698500"/>
                  </a:lnTo>
                  <a:lnTo>
                    <a:pt x="105833" y="613834"/>
                  </a:lnTo>
                  <a:lnTo>
                    <a:pt x="50800" y="482600"/>
                  </a:lnTo>
                  <a:lnTo>
                    <a:pt x="0" y="393700"/>
                  </a:lnTo>
                  <a:lnTo>
                    <a:pt x="0" y="330200"/>
                  </a:lnTo>
                  <a:lnTo>
                    <a:pt x="12700" y="309034"/>
                  </a:lnTo>
                  <a:lnTo>
                    <a:pt x="4233" y="262467"/>
                  </a:lnTo>
                  <a:lnTo>
                    <a:pt x="55033" y="165100"/>
                  </a:lnTo>
                  <a:lnTo>
                    <a:pt x="63500" y="105834"/>
                  </a:lnTo>
                  <a:lnTo>
                    <a:pt x="63500" y="67734"/>
                  </a:lnTo>
                  <a:lnTo>
                    <a:pt x="63500" y="33867"/>
                  </a:lnTo>
                  <a:lnTo>
                    <a:pt x="55033" y="0"/>
                  </a:lnTo>
                  <a:lnTo>
                    <a:pt x="55033" y="0"/>
                  </a:lnTo>
                </a:path>
              </a:pathLst>
            </a:cu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705498" y="3662127"/>
              <a:ext cx="1313050" cy="1917879"/>
            </a:xfrm>
            <a:custGeom>
              <a:avLst/>
              <a:gdLst>
                <a:gd name="connsiteX0" fmla="*/ 198967 w 1312333"/>
                <a:gd name="connsiteY0" fmla="*/ 38100 h 1918555"/>
                <a:gd name="connsiteX1" fmla="*/ 198967 w 1312333"/>
                <a:gd name="connsiteY1" fmla="*/ 88900 h 1918555"/>
                <a:gd name="connsiteX2" fmla="*/ 165100 w 1312333"/>
                <a:gd name="connsiteY2" fmla="*/ 135467 h 1918555"/>
                <a:gd name="connsiteX3" fmla="*/ 156633 w 1312333"/>
                <a:gd name="connsiteY3" fmla="*/ 177800 h 1918555"/>
                <a:gd name="connsiteX4" fmla="*/ 135467 w 1312333"/>
                <a:gd name="connsiteY4" fmla="*/ 241300 h 1918555"/>
                <a:gd name="connsiteX5" fmla="*/ 93133 w 1312333"/>
                <a:gd name="connsiteY5" fmla="*/ 275167 h 1918555"/>
                <a:gd name="connsiteX6" fmla="*/ 38100 w 1312333"/>
                <a:gd name="connsiteY6" fmla="*/ 364067 h 1918555"/>
                <a:gd name="connsiteX7" fmla="*/ 0 w 1312333"/>
                <a:gd name="connsiteY7" fmla="*/ 436034 h 1918555"/>
                <a:gd name="connsiteX8" fmla="*/ 0 w 1312333"/>
                <a:gd name="connsiteY8" fmla="*/ 436034 h 1918555"/>
                <a:gd name="connsiteX9" fmla="*/ 33867 w 1312333"/>
                <a:gd name="connsiteY9" fmla="*/ 508000 h 1918555"/>
                <a:gd name="connsiteX10" fmla="*/ 33867 w 1312333"/>
                <a:gd name="connsiteY10" fmla="*/ 571500 h 1918555"/>
                <a:gd name="connsiteX11" fmla="*/ 21167 w 1312333"/>
                <a:gd name="connsiteY11" fmla="*/ 605367 h 1918555"/>
                <a:gd name="connsiteX12" fmla="*/ 16933 w 1312333"/>
                <a:gd name="connsiteY12" fmla="*/ 664634 h 1918555"/>
                <a:gd name="connsiteX13" fmla="*/ 33867 w 1312333"/>
                <a:gd name="connsiteY13" fmla="*/ 711200 h 1918555"/>
                <a:gd name="connsiteX14" fmla="*/ 110067 w 1312333"/>
                <a:gd name="connsiteY14" fmla="*/ 778934 h 1918555"/>
                <a:gd name="connsiteX15" fmla="*/ 173567 w 1312333"/>
                <a:gd name="connsiteY15" fmla="*/ 876300 h 1918555"/>
                <a:gd name="connsiteX16" fmla="*/ 287867 w 1312333"/>
                <a:gd name="connsiteY16" fmla="*/ 939800 h 1918555"/>
                <a:gd name="connsiteX17" fmla="*/ 381000 w 1312333"/>
                <a:gd name="connsiteY17" fmla="*/ 914400 h 1918555"/>
                <a:gd name="connsiteX18" fmla="*/ 448733 w 1312333"/>
                <a:gd name="connsiteY18" fmla="*/ 918634 h 1918555"/>
                <a:gd name="connsiteX19" fmla="*/ 588433 w 1312333"/>
                <a:gd name="connsiteY19" fmla="*/ 846667 h 1918555"/>
                <a:gd name="connsiteX20" fmla="*/ 635000 w 1312333"/>
                <a:gd name="connsiteY20" fmla="*/ 867834 h 1918555"/>
                <a:gd name="connsiteX21" fmla="*/ 639233 w 1312333"/>
                <a:gd name="connsiteY21" fmla="*/ 901700 h 1918555"/>
                <a:gd name="connsiteX22" fmla="*/ 715433 w 1312333"/>
                <a:gd name="connsiteY22" fmla="*/ 905934 h 1918555"/>
                <a:gd name="connsiteX23" fmla="*/ 745067 w 1312333"/>
                <a:gd name="connsiteY23" fmla="*/ 952500 h 1918555"/>
                <a:gd name="connsiteX24" fmla="*/ 736600 w 1312333"/>
                <a:gd name="connsiteY24" fmla="*/ 1016000 h 1918555"/>
                <a:gd name="connsiteX25" fmla="*/ 715433 w 1312333"/>
                <a:gd name="connsiteY25" fmla="*/ 1066800 h 1918555"/>
                <a:gd name="connsiteX26" fmla="*/ 766233 w 1312333"/>
                <a:gd name="connsiteY26" fmla="*/ 1138767 h 1918555"/>
                <a:gd name="connsiteX27" fmla="*/ 795867 w 1312333"/>
                <a:gd name="connsiteY27" fmla="*/ 1185334 h 1918555"/>
                <a:gd name="connsiteX28" fmla="*/ 804333 w 1312333"/>
                <a:gd name="connsiteY28" fmla="*/ 1274234 h 1918555"/>
                <a:gd name="connsiteX29" fmla="*/ 804333 w 1312333"/>
                <a:gd name="connsiteY29" fmla="*/ 1341967 h 1918555"/>
                <a:gd name="connsiteX30" fmla="*/ 740833 w 1312333"/>
                <a:gd name="connsiteY30" fmla="*/ 1468967 h 1918555"/>
                <a:gd name="connsiteX31" fmla="*/ 732367 w 1312333"/>
                <a:gd name="connsiteY31" fmla="*/ 1528234 h 1918555"/>
                <a:gd name="connsiteX32" fmla="*/ 749300 w 1312333"/>
                <a:gd name="connsiteY32" fmla="*/ 1612900 h 1918555"/>
                <a:gd name="connsiteX33" fmla="*/ 715433 w 1312333"/>
                <a:gd name="connsiteY33" fmla="*/ 1722967 h 1918555"/>
                <a:gd name="connsiteX34" fmla="*/ 732367 w 1312333"/>
                <a:gd name="connsiteY34" fmla="*/ 1807634 h 1918555"/>
                <a:gd name="connsiteX35" fmla="*/ 711200 w 1312333"/>
                <a:gd name="connsiteY35" fmla="*/ 1883834 h 1918555"/>
                <a:gd name="connsiteX36" fmla="*/ 715433 w 1312333"/>
                <a:gd name="connsiteY36" fmla="*/ 1913467 h 1918555"/>
                <a:gd name="connsiteX37" fmla="*/ 736600 w 1312333"/>
                <a:gd name="connsiteY37" fmla="*/ 1909234 h 1918555"/>
                <a:gd name="connsiteX38" fmla="*/ 804333 w 1312333"/>
                <a:gd name="connsiteY38" fmla="*/ 1862667 h 1918555"/>
                <a:gd name="connsiteX39" fmla="*/ 876300 w 1312333"/>
                <a:gd name="connsiteY39" fmla="*/ 1820334 h 1918555"/>
                <a:gd name="connsiteX40" fmla="*/ 948267 w 1312333"/>
                <a:gd name="connsiteY40" fmla="*/ 1744134 h 1918555"/>
                <a:gd name="connsiteX41" fmla="*/ 1066800 w 1312333"/>
                <a:gd name="connsiteY41" fmla="*/ 1587500 h 1918555"/>
                <a:gd name="connsiteX42" fmla="*/ 1151467 w 1312333"/>
                <a:gd name="connsiteY42" fmla="*/ 1380067 h 1918555"/>
                <a:gd name="connsiteX43" fmla="*/ 1210733 w 1312333"/>
                <a:gd name="connsiteY43" fmla="*/ 1286934 h 1918555"/>
                <a:gd name="connsiteX44" fmla="*/ 1223433 w 1312333"/>
                <a:gd name="connsiteY44" fmla="*/ 1130300 h 1918555"/>
                <a:gd name="connsiteX45" fmla="*/ 1257300 w 1312333"/>
                <a:gd name="connsiteY45" fmla="*/ 939800 h 1918555"/>
                <a:gd name="connsiteX46" fmla="*/ 1312333 w 1312333"/>
                <a:gd name="connsiteY46" fmla="*/ 711200 h 1918555"/>
                <a:gd name="connsiteX47" fmla="*/ 1291167 w 1312333"/>
                <a:gd name="connsiteY47" fmla="*/ 541867 h 1918555"/>
                <a:gd name="connsiteX48" fmla="*/ 1295400 w 1312333"/>
                <a:gd name="connsiteY48" fmla="*/ 482600 h 1918555"/>
                <a:gd name="connsiteX49" fmla="*/ 1248833 w 1312333"/>
                <a:gd name="connsiteY49" fmla="*/ 558800 h 1918555"/>
                <a:gd name="connsiteX50" fmla="*/ 1206500 w 1312333"/>
                <a:gd name="connsiteY50" fmla="*/ 482600 h 1918555"/>
                <a:gd name="connsiteX51" fmla="*/ 1126067 w 1312333"/>
                <a:gd name="connsiteY51" fmla="*/ 330200 h 1918555"/>
                <a:gd name="connsiteX52" fmla="*/ 1037167 w 1312333"/>
                <a:gd name="connsiteY52" fmla="*/ 224367 h 1918555"/>
                <a:gd name="connsiteX53" fmla="*/ 982133 w 1312333"/>
                <a:gd name="connsiteY53" fmla="*/ 110067 h 1918555"/>
                <a:gd name="connsiteX54" fmla="*/ 965200 w 1312333"/>
                <a:gd name="connsiteY54" fmla="*/ 88900 h 1918555"/>
                <a:gd name="connsiteX55" fmla="*/ 1007533 w 1312333"/>
                <a:gd name="connsiteY55" fmla="*/ 101600 h 1918555"/>
                <a:gd name="connsiteX56" fmla="*/ 1079500 w 1312333"/>
                <a:gd name="connsiteY56" fmla="*/ 198967 h 1918555"/>
                <a:gd name="connsiteX57" fmla="*/ 1126067 w 1312333"/>
                <a:gd name="connsiteY57" fmla="*/ 279400 h 1918555"/>
                <a:gd name="connsiteX58" fmla="*/ 1181100 w 1312333"/>
                <a:gd name="connsiteY58" fmla="*/ 359834 h 1918555"/>
                <a:gd name="connsiteX59" fmla="*/ 1231900 w 1312333"/>
                <a:gd name="connsiteY59" fmla="*/ 457200 h 1918555"/>
                <a:gd name="connsiteX60" fmla="*/ 1244600 w 1312333"/>
                <a:gd name="connsiteY60" fmla="*/ 491067 h 1918555"/>
                <a:gd name="connsiteX61" fmla="*/ 1261533 w 1312333"/>
                <a:gd name="connsiteY61" fmla="*/ 436034 h 1918555"/>
                <a:gd name="connsiteX62" fmla="*/ 1278467 w 1312333"/>
                <a:gd name="connsiteY62" fmla="*/ 355600 h 1918555"/>
                <a:gd name="connsiteX63" fmla="*/ 1248833 w 1312333"/>
                <a:gd name="connsiteY63" fmla="*/ 266700 h 1918555"/>
                <a:gd name="connsiteX64" fmla="*/ 1219200 w 1312333"/>
                <a:gd name="connsiteY64" fmla="*/ 182034 h 1918555"/>
                <a:gd name="connsiteX65" fmla="*/ 1176867 w 1312333"/>
                <a:gd name="connsiteY65" fmla="*/ 122767 h 1918555"/>
                <a:gd name="connsiteX66" fmla="*/ 1121833 w 1312333"/>
                <a:gd name="connsiteY66" fmla="*/ 67734 h 1918555"/>
                <a:gd name="connsiteX67" fmla="*/ 1083733 w 1312333"/>
                <a:gd name="connsiteY67" fmla="*/ 0 h 1918555"/>
                <a:gd name="connsiteX68" fmla="*/ 1168400 w 1312333"/>
                <a:gd name="connsiteY68" fmla="*/ 46567 h 1918555"/>
                <a:gd name="connsiteX69" fmla="*/ 1198033 w 1312333"/>
                <a:gd name="connsiteY69" fmla="*/ 59267 h 1918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12333" h="1918555">
                  <a:moveTo>
                    <a:pt x="198967" y="38100"/>
                  </a:moveTo>
                  <a:lnTo>
                    <a:pt x="198967" y="88900"/>
                  </a:lnTo>
                  <a:lnTo>
                    <a:pt x="165100" y="135467"/>
                  </a:lnTo>
                  <a:lnTo>
                    <a:pt x="156633" y="177800"/>
                  </a:lnTo>
                  <a:lnTo>
                    <a:pt x="135467" y="241300"/>
                  </a:lnTo>
                  <a:lnTo>
                    <a:pt x="93133" y="275167"/>
                  </a:lnTo>
                  <a:lnTo>
                    <a:pt x="38100" y="364067"/>
                  </a:lnTo>
                  <a:lnTo>
                    <a:pt x="0" y="436034"/>
                  </a:lnTo>
                  <a:lnTo>
                    <a:pt x="0" y="436034"/>
                  </a:lnTo>
                  <a:lnTo>
                    <a:pt x="33867" y="508000"/>
                  </a:lnTo>
                  <a:lnTo>
                    <a:pt x="33867" y="571500"/>
                  </a:lnTo>
                  <a:lnTo>
                    <a:pt x="21167" y="605367"/>
                  </a:lnTo>
                  <a:lnTo>
                    <a:pt x="16933" y="664634"/>
                  </a:lnTo>
                  <a:lnTo>
                    <a:pt x="33867" y="711200"/>
                  </a:lnTo>
                  <a:lnTo>
                    <a:pt x="110067" y="778934"/>
                  </a:lnTo>
                  <a:lnTo>
                    <a:pt x="173567" y="876300"/>
                  </a:lnTo>
                  <a:lnTo>
                    <a:pt x="287867" y="939800"/>
                  </a:lnTo>
                  <a:lnTo>
                    <a:pt x="381000" y="914400"/>
                  </a:lnTo>
                  <a:lnTo>
                    <a:pt x="448733" y="918634"/>
                  </a:lnTo>
                  <a:lnTo>
                    <a:pt x="588433" y="846667"/>
                  </a:lnTo>
                  <a:lnTo>
                    <a:pt x="635000" y="867834"/>
                  </a:lnTo>
                  <a:lnTo>
                    <a:pt x="639233" y="901700"/>
                  </a:lnTo>
                  <a:lnTo>
                    <a:pt x="715433" y="905934"/>
                  </a:lnTo>
                  <a:lnTo>
                    <a:pt x="745067" y="952500"/>
                  </a:lnTo>
                  <a:lnTo>
                    <a:pt x="736600" y="1016000"/>
                  </a:lnTo>
                  <a:lnTo>
                    <a:pt x="715433" y="1066800"/>
                  </a:lnTo>
                  <a:lnTo>
                    <a:pt x="766233" y="1138767"/>
                  </a:lnTo>
                  <a:lnTo>
                    <a:pt x="795867" y="1185334"/>
                  </a:lnTo>
                  <a:lnTo>
                    <a:pt x="804333" y="1274234"/>
                  </a:lnTo>
                  <a:lnTo>
                    <a:pt x="804333" y="1341967"/>
                  </a:lnTo>
                  <a:lnTo>
                    <a:pt x="740833" y="1468967"/>
                  </a:lnTo>
                  <a:lnTo>
                    <a:pt x="732367" y="1528234"/>
                  </a:lnTo>
                  <a:lnTo>
                    <a:pt x="749300" y="1612900"/>
                  </a:lnTo>
                  <a:lnTo>
                    <a:pt x="715433" y="1722967"/>
                  </a:lnTo>
                  <a:lnTo>
                    <a:pt x="732367" y="1807634"/>
                  </a:lnTo>
                  <a:lnTo>
                    <a:pt x="711200" y="1883834"/>
                  </a:lnTo>
                  <a:cubicBezTo>
                    <a:pt x="712611" y="1893712"/>
                    <a:pt x="708378" y="1906412"/>
                    <a:pt x="715433" y="1913467"/>
                  </a:cubicBezTo>
                  <a:cubicBezTo>
                    <a:pt x="720521" y="1918555"/>
                    <a:pt x="736600" y="1909234"/>
                    <a:pt x="736600" y="1909234"/>
                  </a:cubicBezTo>
                  <a:lnTo>
                    <a:pt x="804333" y="1862667"/>
                  </a:lnTo>
                  <a:lnTo>
                    <a:pt x="876300" y="1820334"/>
                  </a:lnTo>
                  <a:lnTo>
                    <a:pt x="948267" y="1744134"/>
                  </a:lnTo>
                  <a:lnTo>
                    <a:pt x="1066800" y="1587500"/>
                  </a:lnTo>
                  <a:lnTo>
                    <a:pt x="1151467" y="1380067"/>
                  </a:lnTo>
                  <a:lnTo>
                    <a:pt x="1210733" y="1286934"/>
                  </a:lnTo>
                  <a:lnTo>
                    <a:pt x="1223433" y="1130300"/>
                  </a:lnTo>
                  <a:lnTo>
                    <a:pt x="1257300" y="939800"/>
                  </a:lnTo>
                  <a:lnTo>
                    <a:pt x="1312333" y="711200"/>
                  </a:lnTo>
                  <a:lnTo>
                    <a:pt x="1291167" y="541867"/>
                  </a:lnTo>
                  <a:lnTo>
                    <a:pt x="1295400" y="482600"/>
                  </a:lnTo>
                  <a:lnTo>
                    <a:pt x="1248833" y="558800"/>
                  </a:lnTo>
                  <a:lnTo>
                    <a:pt x="1206500" y="482600"/>
                  </a:lnTo>
                  <a:lnTo>
                    <a:pt x="1126067" y="330200"/>
                  </a:lnTo>
                  <a:lnTo>
                    <a:pt x="1037167" y="224367"/>
                  </a:lnTo>
                  <a:lnTo>
                    <a:pt x="982133" y="110067"/>
                  </a:lnTo>
                  <a:lnTo>
                    <a:pt x="965200" y="88900"/>
                  </a:lnTo>
                  <a:lnTo>
                    <a:pt x="1007533" y="101600"/>
                  </a:lnTo>
                  <a:lnTo>
                    <a:pt x="1079500" y="198967"/>
                  </a:lnTo>
                  <a:lnTo>
                    <a:pt x="1126067" y="279400"/>
                  </a:lnTo>
                  <a:lnTo>
                    <a:pt x="1181100" y="359834"/>
                  </a:lnTo>
                  <a:lnTo>
                    <a:pt x="1231900" y="457200"/>
                  </a:lnTo>
                  <a:lnTo>
                    <a:pt x="1244600" y="491067"/>
                  </a:lnTo>
                  <a:lnTo>
                    <a:pt x="1261533" y="436034"/>
                  </a:lnTo>
                  <a:lnTo>
                    <a:pt x="1278467" y="355600"/>
                  </a:lnTo>
                  <a:lnTo>
                    <a:pt x="1248833" y="266700"/>
                  </a:lnTo>
                  <a:lnTo>
                    <a:pt x="1219200" y="182034"/>
                  </a:lnTo>
                  <a:lnTo>
                    <a:pt x="1176867" y="122767"/>
                  </a:lnTo>
                  <a:lnTo>
                    <a:pt x="1121833" y="67734"/>
                  </a:lnTo>
                  <a:lnTo>
                    <a:pt x="1083733" y="0"/>
                  </a:lnTo>
                  <a:lnTo>
                    <a:pt x="1168400" y="46567"/>
                  </a:lnTo>
                  <a:lnTo>
                    <a:pt x="1198033" y="59267"/>
                  </a:lnTo>
                </a:path>
              </a:pathLst>
            </a:cu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6903964" y="3458908"/>
              <a:ext cx="741468" cy="312766"/>
            </a:xfrm>
            <a:custGeom>
              <a:avLst/>
              <a:gdLst>
                <a:gd name="connsiteX0" fmla="*/ 0 w 740833"/>
                <a:gd name="connsiteY0" fmla="*/ 232834 h 313267"/>
                <a:gd name="connsiteX1" fmla="*/ 88900 w 740833"/>
                <a:gd name="connsiteY1" fmla="*/ 254000 h 313267"/>
                <a:gd name="connsiteX2" fmla="*/ 156633 w 740833"/>
                <a:gd name="connsiteY2" fmla="*/ 215900 h 313267"/>
                <a:gd name="connsiteX3" fmla="*/ 249766 w 740833"/>
                <a:gd name="connsiteY3" fmla="*/ 182034 h 313267"/>
                <a:gd name="connsiteX4" fmla="*/ 334433 w 740833"/>
                <a:gd name="connsiteY4" fmla="*/ 165100 h 313267"/>
                <a:gd name="connsiteX5" fmla="*/ 359833 w 740833"/>
                <a:gd name="connsiteY5" fmla="*/ 215900 h 313267"/>
                <a:gd name="connsiteX6" fmla="*/ 359833 w 740833"/>
                <a:gd name="connsiteY6" fmla="*/ 245534 h 313267"/>
                <a:gd name="connsiteX7" fmla="*/ 419100 w 740833"/>
                <a:gd name="connsiteY7" fmla="*/ 275167 h 313267"/>
                <a:gd name="connsiteX8" fmla="*/ 533400 w 740833"/>
                <a:gd name="connsiteY8" fmla="*/ 313267 h 313267"/>
                <a:gd name="connsiteX9" fmla="*/ 571500 w 740833"/>
                <a:gd name="connsiteY9" fmla="*/ 313267 h 313267"/>
                <a:gd name="connsiteX10" fmla="*/ 571500 w 740833"/>
                <a:gd name="connsiteY10" fmla="*/ 249767 h 313267"/>
                <a:gd name="connsiteX11" fmla="*/ 626533 w 740833"/>
                <a:gd name="connsiteY11" fmla="*/ 249767 h 313267"/>
                <a:gd name="connsiteX12" fmla="*/ 694266 w 740833"/>
                <a:gd name="connsiteY12" fmla="*/ 279400 h 313267"/>
                <a:gd name="connsiteX13" fmla="*/ 740833 w 740833"/>
                <a:gd name="connsiteY13" fmla="*/ 245534 h 313267"/>
                <a:gd name="connsiteX14" fmla="*/ 740833 w 740833"/>
                <a:gd name="connsiteY14" fmla="*/ 245534 h 313267"/>
                <a:gd name="connsiteX15" fmla="*/ 736600 w 740833"/>
                <a:gd name="connsiteY15" fmla="*/ 152400 h 313267"/>
                <a:gd name="connsiteX16" fmla="*/ 702733 w 740833"/>
                <a:gd name="connsiteY16" fmla="*/ 110067 h 313267"/>
                <a:gd name="connsiteX17" fmla="*/ 685800 w 740833"/>
                <a:gd name="connsiteY17" fmla="*/ 88900 h 313267"/>
                <a:gd name="connsiteX18" fmla="*/ 639233 w 740833"/>
                <a:gd name="connsiteY18" fmla="*/ 122767 h 313267"/>
                <a:gd name="connsiteX19" fmla="*/ 592666 w 740833"/>
                <a:gd name="connsiteY19" fmla="*/ 131234 h 313267"/>
                <a:gd name="connsiteX20" fmla="*/ 563033 w 740833"/>
                <a:gd name="connsiteY20" fmla="*/ 80434 h 313267"/>
                <a:gd name="connsiteX21" fmla="*/ 550333 w 740833"/>
                <a:gd name="connsiteY21" fmla="*/ 38100 h 313267"/>
                <a:gd name="connsiteX22" fmla="*/ 512233 w 740833"/>
                <a:gd name="connsiteY22" fmla="*/ 16934 h 313267"/>
                <a:gd name="connsiteX23" fmla="*/ 478366 w 740833"/>
                <a:gd name="connsiteY23" fmla="*/ 55034 h 313267"/>
                <a:gd name="connsiteX24" fmla="*/ 529166 w 740833"/>
                <a:gd name="connsiteY24" fmla="*/ 135467 h 313267"/>
                <a:gd name="connsiteX25" fmla="*/ 478366 w 740833"/>
                <a:gd name="connsiteY25" fmla="*/ 110067 h 313267"/>
                <a:gd name="connsiteX26" fmla="*/ 448733 w 740833"/>
                <a:gd name="connsiteY26" fmla="*/ 88900 h 313267"/>
                <a:gd name="connsiteX27" fmla="*/ 423333 w 740833"/>
                <a:gd name="connsiteY27" fmla="*/ 84667 h 313267"/>
                <a:gd name="connsiteX28" fmla="*/ 423333 w 740833"/>
                <a:gd name="connsiteY28" fmla="*/ 143934 h 313267"/>
                <a:gd name="connsiteX29" fmla="*/ 423333 w 740833"/>
                <a:gd name="connsiteY29" fmla="*/ 177800 h 313267"/>
                <a:gd name="connsiteX30" fmla="*/ 364066 w 740833"/>
                <a:gd name="connsiteY30" fmla="*/ 143934 h 313267"/>
                <a:gd name="connsiteX31" fmla="*/ 389466 w 740833"/>
                <a:gd name="connsiteY31" fmla="*/ 122767 h 313267"/>
                <a:gd name="connsiteX32" fmla="*/ 389466 w 740833"/>
                <a:gd name="connsiteY32" fmla="*/ 71967 h 313267"/>
                <a:gd name="connsiteX33" fmla="*/ 351366 w 740833"/>
                <a:gd name="connsiteY33" fmla="*/ 71967 h 313267"/>
                <a:gd name="connsiteX34" fmla="*/ 321733 w 740833"/>
                <a:gd name="connsiteY34" fmla="*/ 46567 h 313267"/>
                <a:gd name="connsiteX35" fmla="*/ 262466 w 740833"/>
                <a:gd name="connsiteY35" fmla="*/ 21167 h 313267"/>
                <a:gd name="connsiteX36" fmla="*/ 237066 w 740833"/>
                <a:gd name="connsiteY36" fmla="*/ 0 h 313267"/>
                <a:gd name="connsiteX37" fmla="*/ 177800 w 740833"/>
                <a:gd name="connsiteY37" fmla="*/ 16934 h 313267"/>
                <a:gd name="connsiteX38" fmla="*/ 135466 w 740833"/>
                <a:gd name="connsiteY38" fmla="*/ 16934 h 313267"/>
                <a:gd name="connsiteX39" fmla="*/ 127000 w 740833"/>
                <a:gd name="connsiteY39" fmla="*/ 76200 h 313267"/>
                <a:gd name="connsiteX40" fmla="*/ 110066 w 740833"/>
                <a:gd name="connsiteY40" fmla="*/ 148167 h 313267"/>
                <a:gd name="connsiteX41" fmla="*/ 71966 w 740833"/>
                <a:gd name="connsiteY41" fmla="*/ 224367 h 313267"/>
                <a:gd name="connsiteX42" fmla="*/ 0 w 740833"/>
                <a:gd name="connsiteY42" fmla="*/ 232834 h 3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40833" h="313267">
                  <a:moveTo>
                    <a:pt x="0" y="232834"/>
                  </a:moveTo>
                  <a:lnTo>
                    <a:pt x="88900" y="254000"/>
                  </a:lnTo>
                  <a:lnTo>
                    <a:pt x="156633" y="215900"/>
                  </a:lnTo>
                  <a:lnTo>
                    <a:pt x="249766" y="182034"/>
                  </a:lnTo>
                  <a:lnTo>
                    <a:pt x="334433" y="165100"/>
                  </a:lnTo>
                  <a:lnTo>
                    <a:pt x="359833" y="215900"/>
                  </a:lnTo>
                  <a:lnTo>
                    <a:pt x="359833" y="245534"/>
                  </a:lnTo>
                  <a:lnTo>
                    <a:pt x="419100" y="275167"/>
                  </a:lnTo>
                  <a:lnTo>
                    <a:pt x="533400" y="313267"/>
                  </a:lnTo>
                  <a:lnTo>
                    <a:pt x="571500" y="313267"/>
                  </a:lnTo>
                  <a:lnTo>
                    <a:pt x="571500" y="249767"/>
                  </a:lnTo>
                  <a:lnTo>
                    <a:pt x="626533" y="249767"/>
                  </a:lnTo>
                  <a:lnTo>
                    <a:pt x="694266" y="279400"/>
                  </a:lnTo>
                  <a:lnTo>
                    <a:pt x="740833" y="245534"/>
                  </a:lnTo>
                  <a:lnTo>
                    <a:pt x="740833" y="245534"/>
                  </a:lnTo>
                  <a:lnTo>
                    <a:pt x="736600" y="152400"/>
                  </a:lnTo>
                  <a:lnTo>
                    <a:pt x="702733" y="110067"/>
                  </a:lnTo>
                  <a:lnTo>
                    <a:pt x="685800" y="88900"/>
                  </a:lnTo>
                  <a:lnTo>
                    <a:pt x="639233" y="122767"/>
                  </a:lnTo>
                  <a:lnTo>
                    <a:pt x="592666" y="131234"/>
                  </a:lnTo>
                  <a:lnTo>
                    <a:pt x="563033" y="80434"/>
                  </a:lnTo>
                  <a:lnTo>
                    <a:pt x="550333" y="38100"/>
                  </a:lnTo>
                  <a:lnTo>
                    <a:pt x="512233" y="16934"/>
                  </a:lnTo>
                  <a:lnTo>
                    <a:pt x="478366" y="55034"/>
                  </a:lnTo>
                  <a:lnTo>
                    <a:pt x="529166" y="135467"/>
                  </a:lnTo>
                  <a:lnTo>
                    <a:pt x="478366" y="110067"/>
                  </a:lnTo>
                  <a:lnTo>
                    <a:pt x="448733" y="88900"/>
                  </a:lnTo>
                  <a:lnTo>
                    <a:pt x="423333" y="84667"/>
                  </a:lnTo>
                  <a:lnTo>
                    <a:pt x="423333" y="143934"/>
                  </a:lnTo>
                  <a:lnTo>
                    <a:pt x="423333" y="177800"/>
                  </a:lnTo>
                  <a:lnTo>
                    <a:pt x="364066" y="143934"/>
                  </a:lnTo>
                  <a:lnTo>
                    <a:pt x="389466" y="122767"/>
                  </a:lnTo>
                  <a:lnTo>
                    <a:pt x="389466" y="71967"/>
                  </a:lnTo>
                  <a:lnTo>
                    <a:pt x="351366" y="71967"/>
                  </a:lnTo>
                  <a:lnTo>
                    <a:pt x="321733" y="46567"/>
                  </a:lnTo>
                  <a:lnTo>
                    <a:pt x="262466" y="21167"/>
                  </a:lnTo>
                  <a:lnTo>
                    <a:pt x="237066" y="0"/>
                  </a:lnTo>
                  <a:lnTo>
                    <a:pt x="177800" y="16934"/>
                  </a:lnTo>
                  <a:lnTo>
                    <a:pt x="135466" y="16934"/>
                  </a:lnTo>
                  <a:lnTo>
                    <a:pt x="127000" y="76200"/>
                  </a:lnTo>
                  <a:lnTo>
                    <a:pt x="110066" y="148167"/>
                  </a:lnTo>
                  <a:lnTo>
                    <a:pt x="71966" y="224367"/>
                  </a:lnTo>
                  <a:lnTo>
                    <a:pt x="0" y="232834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802349" y="3090574"/>
              <a:ext cx="207992" cy="595368"/>
            </a:xfrm>
            <a:custGeom>
              <a:avLst/>
              <a:gdLst>
                <a:gd name="connsiteX0" fmla="*/ 110066 w 207433"/>
                <a:gd name="connsiteY0" fmla="*/ 575734 h 575734"/>
                <a:gd name="connsiteX1" fmla="*/ 80433 w 207433"/>
                <a:gd name="connsiteY1" fmla="*/ 571500 h 575734"/>
                <a:gd name="connsiteX2" fmla="*/ 42333 w 207433"/>
                <a:gd name="connsiteY2" fmla="*/ 567267 h 575734"/>
                <a:gd name="connsiteX3" fmla="*/ 16933 w 207433"/>
                <a:gd name="connsiteY3" fmla="*/ 516467 h 575734"/>
                <a:gd name="connsiteX4" fmla="*/ 8466 w 207433"/>
                <a:gd name="connsiteY4" fmla="*/ 440267 h 575734"/>
                <a:gd name="connsiteX5" fmla="*/ 8466 w 207433"/>
                <a:gd name="connsiteY5" fmla="*/ 410634 h 575734"/>
                <a:gd name="connsiteX6" fmla="*/ 110066 w 207433"/>
                <a:gd name="connsiteY6" fmla="*/ 406400 h 575734"/>
                <a:gd name="connsiteX7" fmla="*/ 127000 w 207433"/>
                <a:gd name="connsiteY7" fmla="*/ 385234 h 575734"/>
                <a:gd name="connsiteX8" fmla="*/ 131233 w 207433"/>
                <a:gd name="connsiteY8" fmla="*/ 347134 h 575734"/>
                <a:gd name="connsiteX9" fmla="*/ 93133 w 207433"/>
                <a:gd name="connsiteY9" fmla="*/ 321734 h 575734"/>
                <a:gd name="connsiteX10" fmla="*/ 46566 w 207433"/>
                <a:gd name="connsiteY10" fmla="*/ 321734 h 575734"/>
                <a:gd name="connsiteX11" fmla="*/ 33866 w 207433"/>
                <a:gd name="connsiteY11" fmla="*/ 270934 h 575734"/>
                <a:gd name="connsiteX12" fmla="*/ 84666 w 207433"/>
                <a:gd name="connsiteY12" fmla="*/ 249767 h 575734"/>
                <a:gd name="connsiteX13" fmla="*/ 122766 w 207433"/>
                <a:gd name="connsiteY13" fmla="*/ 245534 h 575734"/>
                <a:gd name="connsiteX14" fmla="*/ 135466 w 207433"/>
                <a:gd name="connsiteY14" fmla="*/ 224367 h 575734"/>
                <a:gd name="connsiteX15" fmla="*/ 139700 w 207433"/>
                <a:gd name="connsiteY15" fmla="*/ 173567 h 575734"/>
                <a:gd name="connsiteX16" fmla="*/ 186266 w 207433"/>
                <a:gd name="connsiteY16" fmla="*/ 152400 h 575734"/>
                <a:gd name="connsiteX17" fmla="*/ 207433 w 207433"/>
                <a:gd name="connsiteY17" fmla="*/ 139700 h 575734"/>
                <a:gd name="connsiteX18" fmla="*/ 152400 w 207433"/>
                <a:gd name="connsiteY18" fmla="*/ 84667 h 575734"/>
                <a:gd name="connsiteX19" fmla="*/ 105833 w 207433"/>
                <a:gd name="connsiteY19" fmla="*/ 42334 h 575734"/>
                <a:gd name="connsiteX20" fmla="*/ 88900 w 207433"/>
                <a:gd name="connsiteY20" fmla="*/ 67734 h 575734"/>
                <a:gd name="connsiteX21" fmla="*/ 46566 w 207433"/>
                <a:gd name="connsiteY21" fmla="*/ 29634 h 575734"/>
                <a:gd name="connsiteX22" fmla="*/ 0 w 207433"/>
                <a:gd name="connsiteY22" fmla="*/ 0 h 575734"/>
                <a:gd name="connsiteX23" fmla="*/ 0 w 207433"/>
                <a:gd name="connsiteY23" fmla="*/ 0 h 575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7433" h="575734">
                  <a:moveTo>
                    <a:pt x="110066" y="575734"/>
                  </a:moveTo>
                  <a:lnTo>
                    <a:pt x="80433" y="571500"/>
                  </a:lnTo>
                  <a:lnTo>
                    <a:pt x="42333" y="567267"/>
                  </a:lnTo>
                  <a:lnTo>
                    <a:pt x="16933" y="516467"/>
                  </a:lnTo>
                  <a:lnTo>
                    <a:pt x="8466" y="440267"/>
                  </a:lnTo>
                  <a:lnTo>
                    <a:pt x="8466" y="410634"/>
                  </a:lnTo>
                  <a:lnTo>
                    <a:pt x="110066" y="406400"/>
                  </a:lnTo>
                  <a:lnTo>
                    <a:pt x="127000" y="385234"/>
                  </a:lnTo>
                  <a:lnTo>
                    <a:pt x="131233" y="347134"/>
                  </a:lnTo>
                  <a:lnTo>
                    <a:pt x="93133" y="321734"/>
                  </a:lnTo>
                  <a:lnTo>
                    <a:pt x="46566" y="321734"/>
                  </a:lnTo>
                  <a:lnTo>
                    <a:pt x="33866" y="270934"/>
                  </a:lnTo>
                  <a:lnTo>
                    <a:pt x="84666" y="249767"/>
                  </a:lnTo>
                  <a:lnTo>
                    <a:pt x="122766" y="245534"/>
                  </a:lnTo>
                  <a:lnTo>
                    <a:pt x="135466" y="224367"/>
                  </a:lnTo>
                  <a:lnTo>
                    <a:pt x="139700" y="173567"/>
                  </a:lnTo>
                  <a:lnTo>
                    <a:pt x="186266" y="152400"/>
                  </a:lnTo>
                  <a:lnTo>
                    <a:pt x="207433" y="139700"/>
                  </a:lnTo>
                  <a:lnTo>
                    <a:pt x="152400" y="84667"/>
                  </a:lnTo>
                  <a:lnTo>
                    <a:pt x="105833" y="42334"/>
                  </a:lnTo>
                  <a:lnTo>
                    <a:pt x="88900" y="67734"/>
                  </a:lnTo>
                  <a:lnTo>
                    <a:pt x="46566" y="2963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751542" y="2809559"/>
              <a:ext cx="203229" cy="293715"/>
            </a:xfrm>
            <a:custGeom>
              <a:avLst/>
              <a:gdLst>
                <a:gd name="connsiteX0" fmla="*/ 50800 w 203200"/>
                <a:gd name="connsiteY0" fmla="*/ 275167 h 275167"/>
                <a:gd name="connsiteX1" fmla="*/ 76200 w 203200"/>
                <a:gd name="connsiteY1" fmla="*/ 245534 h 275167"/>
                <a:gd name="connsiteX2" fmla="*/ 55033 w 203200"/>
                <a:gd name="connsiteY2" fmla="*/ 194734 h 275167"/>
                <a:gd name="connsiteX3" fmla="*/ 55033 w 203200"/>
                <a:gd name="connsiteY3" fmla="*/ 156634 h 275167"/>
                <a:gd name="connsiteX4" fmla="*/ 84666 w 203200"/>
                <a:gd name="connsiteY4" fmla="*/ 131234 h 275167"/>
                <a:gd name="connsiteX5" fmla="*/ 194733 w 203200"/>
                <a:gd name="connsiteY5" fmla="*/ 127000 h 275167"/>
                <a:gd name="connsiteX6" fmla="*/ 203200 w 203200"/>
                <a:gd name="connsiteY6" fmla="*/ 97367 h 275167"/>
                <a:gd name="connsiteX7" fmla="*/ 131233 w 203200"/>
                <a:gd name="connsiteY7" fmla="*/ 101600 h 275167"/>
                <a:gd name="connsiteX8" fmla="*/ 67733 w 203200"/>
                <a:gd name="connsiteY8" fmla="*/ 59267 h 275167"/>
                <a:gd name="connsiteX9" fmla="*/ 16933 w 203200"/>
                <a:gd name="connsiteY9" fmla="*/ 16934 h 275167"/>
                <a:gd name="connsiteX10" fmla="*/ 0 w 203200"/>
                <a:gd name="connsiteY10" fmla="*/ 0 h 27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00" h="275167">
                  <a:moveTo>
                    <a:pt x="50800" y="275167"/>
                  </a:moveTo>
                  <a:lnTo>
                    <a:pt x="76200" y="245534"/>
                  </a:lnTo>
                  <a:lnTo>
                    <a:pt x="55033" y="194734"/>
                  </a:lnTo>
                  <a:lnTo>
                    <a:pt x="55033" y="156634"/>
                  </a:lnTo>
                  <a:lnTo>
                    <a:pt x="84666" y="131234"/>
                  </a:lnTo>
                  <a:lnTo>
                    <a:pt x="194733" y="127000"/>
                  </a:lnTo>
                  <a:lnTo>
                    <a:pt x="203200" y="97367"/>
                  </a:lnTo>
                  <a:lnTo>
                    <a:pt x="131233" y="101600"/>
                  </a:lnTo>
                  <a:lnTo>
                    <a:pt x="67733" y="59267"/>
                  </a:lnTo>
                  <a:lnTo>
                    <a:pt x="16933" y="16934"/>
                  </a:lnTo>
                  <a:lnTo>
                    <a:pt x="0" y="0"/>
                  </a:lnTo>
                </a:path>
              </a:pathLst>
            </a:cu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7383457" y="3336659"/>
              <a:ext cx="173062" cy="142888"/>
            </a:xfrm>
            <a:custGeom>
              <a:avLst/>
              <a:gdLst>
                <a:gd name="connsiteX0" fmla="*/ 29634 w 173567"/>
                <a:gd name="connsiteY0" fmla="*/ 122766 h 143933"/>
                <a:gd name="connsiteX1" fmla="*/ 8467 w 173567"/>
                <a:gd name="connsiteY1" fmla="*/ 38100 h 143933"/>
                <a:gd name="connsiteX2" fmla="*/ 0 w 173567"/>
                <a:gd name="connsiteY2" fmla="*/ 0 h 143933"/>
                <a:gd name="connsiteX3" fmla="*/ 46567 w 173567"/>
                <a:gd name="connsiteY3" fmla="*/ 0 h 143933"/>
                <a:gd name="connsiteX4" fmla="*/ 46567 w 173567"/>
                <a:gd name="connsiteY4" fmla="*/ 0 h 143933"/>
                <a:gd name="connsiteX5" fmla="*/ 114300 w 173567"/>
                <a:gd name="connsiteY5" fmla="*/ 42333 h 143933"/>
                <a:gd name="connsiteX6" fmla="*/ 173567 w 173567"/>
                <a:gd name="connsiteY6" fmla="*/ 67733 h 143933"/>
                <a:gd name="connsiteX7" fmla="*/ 173567 w 173567"/>
                <a:gd name="connsiteY7" fmla="*/ 110066 h 143933"/>
                <a:gd name="connsiteX8" fmla="*/ 122767 w 173567"/>
                <a:gd name="connsiteY8" fmla="*/ 101600 h 143933"/>
                <a:gd name="connsiteX9" fmla="*/ 93134 w 173567"/>
                <a:gd name="connsiteY9" fmla="*/ 143933 h 143933"/>
                <a:gd name="connsiteX10" fmla="*/ 29634 w 173567"/>
                <a:gd name="connsiteY10" fmla="*/ 122766 h 14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567" h="143933">
                  <a:moveTo>
                    <a:pt x="29634" y="122766"/>
                  </a:moveTo>
                  <a:cubicBezTo>
                    <a:pt x="8108" y="40968"/>
                    <a:pt x="8467" y="70057"/>
                    <a:pt x="8467" y="38100"/>
                  </a:cubicBezTo>
                  <a:lnTo>
                    <a:pt x="0" y="0"/>
                  </a:lnTo>
                  <a:cubicBezTo>
                    <a:pt x="49343" y="8971"/>
                    <a:pt x="46567" y="24243"/>
                    <a:pt x="46567" y="0"/>
                  </a:cubicBezTo>
                  <a:lnTo>
                    <a:pt x="46567" y="0"/>
                  </a:lnTo>
                  <a:lnTo>
                    <a:pt x="114300" y="42333"/>
                  </a:lnTo>
                  <a:lnTo>
                    <a:pt x="173567" y="67733"/>
                  </a:lnTo>
                  <a:lnTo>
                    <a:pt x="173567" y="110066"/>
                  </a:lnTo>
                  <a:lnTo>
                    <a:pt x="122767" y="101600"/>
                  </a:lnTo>
                  <a:lnTo>
                    <a:pt x="93134" y="143933"/>
                  </a:lnTo>
                  <a:lnTo>
                    <a:pt x="29634" y="122766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6718199" y="3158842"/>
              <a:ext cx="177825" cy="173054"/>
            </a:xfrm>
            <a:custGeom>
              <a:avLst/>
              <a:gdLst>
                <a:gd name="connsiteX0" fmla="*/ 177800 w 177800"/>
                <a:gd name="connsiteY0" fmla="*/ 122766 h 173566"/>
                <a:gd name="connsiteX1" fmla="*/ 118533 w 177800"/>
                <a:gd name="connsiteY1" fmla="*/ 88900 h 173566"/>
                <a:gd name="connsiteX2" fmla="*/ 80433 w 177800"/>
                <a:gd name="connsiteY2" fmla="*/ 33866 h 173566"/>
                <a:gd name="connsiteX3" fmla="*/ 29633 w 177800"/>
                <a:gd name="connsiteY3" fmla="*/ 0 h 173566"/>
                <a:gd name="connsiteX4" fmla="*/ 12700 w 177800"/>
                <a:gd name="connsiteY4" fmla="*/ 21166 h 173566"/>
                <a:gd name="connsiteX5" fmla="*/ 12700 w 177800"/>
                <a:gd name="connsiteY5" fmla="*/ 63500 h 173566"/>
                <a:gd name="connsiteX6" fmla="*/ 12700 w 177800"/>
                <a:gd name="connsiteY6" fmla="*/ 93133 h 173566"/>
                <a:gd name="connsiteX7" fmla="*/ 0 w 177800"/>
                <a:gd name="connsiteY7" fmla="*/ 114300 h 173566"/>
                <a:gd name="connsiteX8" fmla="*/ 0 w 177800"/>
                <a:gd name="connsiteY8" fmla="*/ 152400 h 173566"/>
                <a:gd name="connsiteX9" fmla="*/ 29633 w 177800"/>
                <a:gd name="connsiteY9" fmla="*/ 160866 h 173566"/>
                <a:gd name="connsiteX10" fmla="*/ 59267 w 177800"/>
                <a:gd name="connsiteY10" fmla="*/ 131233 h 173566"/>
                <a:gd name="connsiteX11" fmla="*/ 59267 w 177800"/>
                <a:gd name="connsiteY11" fmla="*/ 84666 h 173566"/>
                <a:gd name="connsiteX12" fmla="*/ 88900 w 177800"/>
                <a:gd name="connsiteY12" fmla="*/ 97366 h 173566"/>
                <a:gd name="connsiteX13" fmla="*/ 88900 w 177800"/>
                <a:gd name="connsiteY13" fmla="*/ 143933 h 173566"/>
                <a:gd name="connsiteX14" fmla="*/ 105833 w 177800"/>
                <a:gd name="connsiteY14" fmla="*/ 173566 h 173566"/>
                <a:gd name="connsiteX15" fmla="*/ 143933 w 177800"/>
                <a:gd name="connsiteY15" fmla="*/ 165100 h 173566"/>
                <a:gd name="connsiteX16" fmla="*/ 177800 w 177800"/>
                <a:gd name="connsiteY16" fmla="*/ 122766 h 173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00" h="173566">
                  <a:moveTo>
                    <a:pt x="177800" y="122766"/>
                  </a:moveTo>
                  <a:lnTo>
                    <a:pt x="118533" y="88900"/>
                  </a:lnTo>
                  <a:lnTo>
                    <a:pt x="80433" y="33866"/>
                  </a:lnTo>
                  <a:lnTo>
                    <a:pt x="29633" y="0"/>
                  </a:lnTo>
                  <a:lnTo>
                    <a:pt x="12700" y="21166"/>
                  </a:lnTo>
                  <a:lnTo>
                    <a:pt x="12700" y="63500"/>
                  </a:lnTo>
                  <a:lnTo>
                    <a:pt x="12700" y="93133"/>
                  </a:lnTo>
                  <a:lnTo>
                    <a:pt x="0" y="114300"/>
                  </a:lnTo>
                  <a:lnTo>
                    <a:pt x="0" y="152400"/>
                  </a:lnTo>
                  <a:lnTo>
                    <a:pt x="29633" y="160866"/>
                  </a:lnTo>
                  <a:lnTo>
                    <a:pt x="59267" y="131233"/>
                  </a:lnTo>
                  <a:lnTo>
                    <a:pt x="59267" y="84666"/>
                  </a:lnTo>
                  <a:lnTo>
                    <a:pt x="88900" y="97366"/>
                  </a:lnTo>
                  <a:lnTo>
                    <a:pt x="88900" y="143933"/>
                  </a:lnTo>
                  <a:lnTo>
                    <a:pt x="105833" y="173566"/>
                  </a:lnTo>
                  <a:lnTo>
                    <a:pt x="143933" y="165100"/>
                  </a:lnTo>
                  <a:lnTo>
                    <a:pt x="177800" y="122766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7500949" y="3273153"/>
              <a:ext cx="203229" cy="188931"/>
            </a:xfrm>
            <a:custGeom>
              <a:avLst/>
              <a:gdLst>
                <a:gd name="connsiteX0" fmla="*/ 0 w 203200"/>
                <a:gd name="connsiteY0" fmla="*/ 0 h 190500"/>
                <a:gd name="connsiteX1" fmla="*/ 46566 w 203200"/>
                <a:gd name="connsiteY1" fmla="*/ 80433 h 190500"/>
                <a:gd name="connsiteX2" fmla="*/ 139700 w 203200"/>
                <a:gd name="connsiteY2" fmla="*/ 156633 h 190500"/>
                <a:gd name="connsiteX3" fmla="*/ 203200 w 203200"/>
                <a:gd name="connsiteY3" fmla="*/ 190500 h 190500"/>
                <a:gd name="connsiteX4" fmla="*/ 135466 w 203200"/>
                <a:gd name="connsiteY4" fmla="*/ 93133 h 190500"/>
                <a:gd name="connsiteX5" fmla="*/ 59266 w 203200"/>
                <a:gd name="connsiteY5" fmla="*/ 42333 h 190500"/>
                <a:gd name="connsiteX6" fmla="*/ 0 w 203200"/>
                <a:gd name="connsiteY6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200" h="190500">
                  <a:moveTo>
                    <a:pt x="0" y="0"/>
                  </a:moveTo>
                  <a:lnTo>
                    <a:pt x="46566" y="80433"/>
                  </a:lnTo>
                  <a:lnTo>
                    <a:pt x="139700" y="156633"/>
                  </a:lnTo>
                  <a:lnTo>
                    <a:pt x="203200" y="190500"/>
                  </a:lnTo>
                  <a:lnTo>
                    <a:pt x="135466" y="93133"/>
                  </a:lnTo>
                  <a:lnTo>
                    <a:pt x="59266" y="42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Freeform 35"/>
            <p:cNvSpPr/>
            <p:nvPr/>
          </p:nvSpPr>
          <p:spPr>
            <a:xfrm>
              <a:off x="7843898" y="4871915"/>
              <a:ext cx="136544" cy="342932"/>
            </a:xfrm>
            <a:custGeom>
              <a:avLst/>
              <a:gdLst>
                <a:gd name="connsiteX0" fmla="*/ 135466 w 135466"/>
                <a:gd name="connsiteY0" fmla="*/ 0 h 342900"/>
                <a:gd name="connsiteX1" fmla="*/ 80433 w 135466"/>
                <a:gd name="connsiteY1" fmla="*/ 165100 h 342900"/>
                <a:gd name="connsiteX2" fmla="*/ 33866 w 135466"/>
                <a:gd name="connsiteY2" fmla="*/ 296333 h 342900"/>
                <a:gd name="connsiteX3" fmla="*/ 0 w 135466"/>
                <a:gd name="connsiteY3" fmla="*/ 342900 h 342900"/>
                <a:gd name="connsiteX4" fmla="*/ 55033 w 135466"/>
                <a:gd name="connsiteY4" fmla="*/ 275166 h 342900"/>
                <a:gd name="connsiteX5" fmla="*/ 101600 w 135466"/>
                <a:gd name="connsiteY5" fmla="*/ 186266 h 342900"/>
                <a:gd name="connsiteX6" fmla="*/ 131233 w 135466"/>
                <a:gd name="connsiteY6" fmla="*/ 105833 h 342900"/>
                <a:gd name="connsiteX7" fmla="*/ 135466 w 135466"/>
                <a:gd name="connsiteY7" fmla="*/ 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466" h="342900">
                  <a:moveTo>
                    <a:pt x="135466" y="0"/>
                  </a:moveTo>
                  <a:lnTo>
                    <a:pt x="80433" y="165100"/>
                  </a:lnTo>
                  <a:lnTo>
                    <a:pt x="33866" y="296333"/>
                  </a:lnTo>
                  <a:lnTo>
                    <a:pt x="0" y="342900"/>
                  </a:lnTo>
                  <a:lnTo>
                    <a:pt x="55033" y="275166"/>
                  </a:lnTo>
                  <a:lnTo>
                    <a:pt x="101600" y="186266"/>
                  </a:lnTo>
                  <a:lnTo>
                    <a:pt x="131233" y="105833"/>
                  </a:lnTo>
                  <a:lnTo>
                    <a:pt x="135466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22560" name="Picture 11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717397" y="1308631"/>
              <a:ext cx="6604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1" name="Picture 12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94263" y="681038"/>
              <a:ext cx="6604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2" name="Picture 13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350000" y="529696"/>
              <a:ext cx="6604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3" name="Picture 14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562850" y="1248305"/>
              <a:ext cx="6731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4" name="Picture 15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795030" y="2205038"/>
              <a:ext cx="1778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5" name="Picture 16" descr="latex-image-1.pdf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795963" y="1993900"/>
              <a:ext cx="1778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6" name="Picture 17" descr="latex-image-1.pdf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000095" y="2027766"/>
              <a:ext cx="1778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7" name="Picture 18" descr="latex-image-1.pdf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330700" y="2459038"/>
              <a:ext cx="1778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8" name="Picture 57" descr="latex-image-1.pdf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076172" y="3179233"/>
              <a:ext cx="533400" cy="12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0" name="Straight Arrow Connector 59"/>
            <p:cNvCxnSpPr>
              <a:endCxn id="20" idx="2"/>
            </p:cNvCxnSpPr>
            <p:nvPr/>
          </p:nvCxnSpPr>
          <p:spPr>
            <a:xfrm>
              <a:off x="4614463" y="3293793"/>
              <a:ext cx="558880" cy="185754"/>
            </a:xfrm>
            <a:prstGeom prst="straightConnector1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7775245" y="6254425"/>
            <a:ext cx="108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Pdf fixed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"/>
          <p:cNvSpPr txBox="1">
            <a:spLocks noChangeArrowheads="1"/>
          </p:cNvSpPr>
          <p:nvPr/>
        </p:nvSpPr>
        <p:spPr bwMode="auto">
          <a:xfrm>
            <a:off x="474663" y="6078538"/>
            <a:ext cx="19923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sensors-compass</a:t>
            </a:r>
          </a:p>
        </p:txBody>
      </p:sp>
      <p:grpSp>
        <p:nvGrpSpPr>
          <p:cNvPr id="23555" name="Group 35"/>
          <p:cNvGrpSpPr>
            <a:grpSpLocks/>
          </p:cNvGrpSpPr>
          <p:nvPr/>
        </p:nvGrpSpPr>
        <p:grpSpPr bwMode="auto">
          <a:xfrm>
            <a:off x="2327275" y="623888"/>
            <a:ext cx="4386263" cy="6051550"/>
            <a:chOff x="2326746" y="623888"/>
            <a:chExt cx="4386262" cy="6051550"/>
          </a:xfrm>
        </p:grpSpPr>
        <p:grpSp>
          <p:nvGrpSpPr>
            <p:cNvPr id="23557" name="Group 98"/>
            <p:cNvGrpSpPr>
              <a:grpSpLocks/>
            </p:cNvGrpSpPr>
            <p:nvPr/>
          </p:nvGrpSpPr>
          <p:grpSpPr bwMode="auto">
            <a:xfrm>
              <a:off x="3526101" y="2931662"/>
              <a:ext cx="1715041" cy="3181667"/>
              <a:chOff x="3856335" y="2787258"/>
              <a:chExt cx="1621692" cy="3496685"/>
            </a:xfrm>
          </p:grpSpPr>
          <p:cxnSp>
            <p:nvCxnSpPr>
              <p:cNvPr id="19" name="Straight Arrow Connector 18"/>
              <p:cNvCxnSpPr/>
              <p:nvPr/>
            </p:nvCxnSpPr>
            <p:spPr>
              <a:xfrm rot="6280129" flipH="1" flipV="1">
                <a:off x="2320147" y="4323193"/>
                <a:ext cx="3072379" cy="150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6280129" flipH="1" flipV="1">
                <a:off x="3941327" y="4747149"/>
                <a:ext cx="3072380" cy="150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rot="6280129" flipH="1" flipV="1">
                <a:off x="2551315" y="4384256"/>
                <a:ext cx="3072380" cy="150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6280129" flipH="1" flipV="1">
                <a:off x="2783233" y="4444326"/>
                <a:ext cx="3072380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6280129" flipH="1" flipV="1">
                <a:off x="3015152" y="4504640"/>
                <a:ext cx="3072379" cy="15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6280129" flipH="1" flipV="1">
                <a:off x="3246321" y="4565703"/>
                <a:ext cx="3072380" cy="1502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6280129" flipH="1" flipV="1">
                <a:off x="3478240" y="4627518"/>
                <a:ext cx="3072379" cy="0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rot="6280129" flipH="1" flipV="1">
                <a:off x="3710159" y="4686086"/>
                <a:ext cx="3072379" cy="1501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/>
            <p:cNvSpPr/>
            <p:nvPr/>
          </p:nvSpPr>
          <p:spPr bwMode="auto">
            <a:xfrm rot="2128160">
              <a:off x="5366808" y="5705475"/>
              <a:ext cx="92075" cy="9699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Rectangle 40"/>
            <p:cNvSpPr/>
            <p:nvPr/>
          </p:nvSpPr>
          <p:spPr bwMode="auto">
            <a:xfrm rot="2128160">
              <a:off x="2339446" y="3565525"/>
              <a:ext cx="92075" cy="9699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 rot="5400000" flipH="1" flipV="1">
              <a:off x="4608776" y="2620169"/>
              <a:ext cx="1423988" cy="1016000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 rot="5400000" flipH="1" flipV="1">
              <a:off x="4507176" y="2797970"/>
              <a:ext cx="644525" cy="163512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 rot="5400000" flipH="1" flipV="1">
              <a:off x="3622940" y="2909094"/>
              <a:ext cx="1787525" cy="1587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Arc 60"/>
            <p:cNvSpPr/>
            <p:nvPr/>
          </p:nvSpPr>
          <p:spPr bwMode="auto">
            <a:xfrm>
              <a:off x="2326746" y="2074863"/>
              <a:ext cx="4386262" cy="4386262"/>
            </a:xfrm>
            <a:prstGeom prst="arc">
              <a:avLst>
                <a:gd name="adj1" fmla="val 16200000"/>
                <a:gd name="adj2" fmla="val 18327992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Arc 62"/>
            <p:cNvSpPr/>
            <p:nvPr/>
          </p:nvSpPr>
          <p:spPr bwMode="auto">
            <a:xfrm>
              <a:off x="2822046" y="2582863"/>
              <a:ext cx="3395662" cy="3395662"/>
            </a:xfrm>
            <a:prstGeom prst="arc">
              <a:avLst>
                <a:gd name="adj1" fmla="val 16200000"/>
                <a:gd name="adj2" fmla="val 16987646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6" name="Arc 65"/>
            <p:cNvSpPr/>
            <p:nvPr/>
          </p:nvSpPr>
          <p:spPr bwMode="auto">
            <a:xfrm>
              <a:off x="2822046" y="2582863"/>
              <a:ext cx="3395662" cy="3395662"/>
            </a:xfrm>
            <a:prstGeom prst="arc">
              <a:avLst>
                <a:gd name="adj1" fmla="val 16963758"/>
                <a:gd name="adj2" fmla="val 18304048"/>
              </a:avLst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 rot="5400000" flipH="1" flipV="1">
              <a:off x="5813689" y="1931194"/>
              <a:ext cx="468313" cy="33337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 rot="16200000" flipV="1">
              <a:off x="4234922" y="1660525"/>
              <a:ext cx="552450" cy="952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 rot="5400000" flipH="1" flipV="1">
              <a:off x="4833408" y="1676400"/>
              <a:ext cx="558800" cy="136525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69" name="TextBox 57"/>
            <p:cNvSpPr txBox="1">
              <a:spLocks noChangeArrowheads="1"/>
            </p:cNvSpPr>
            <p:nvPr/>
          </p:nvSpPr>
          <p:spPr bwMode="auto">
            <a:xfrm>
              <a:off x="4135304" y="717019"/>
              <a:ext cx="650267" cy="307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North</a:t>
              </a:r>
            </a:p>
          </p:txBody>
        </p:sp>
        <p:sp>
          <p:nvSpPr>
            <p:cNvPr id="23570" name="TextBox 57"/>
            <p:cNvSpPr txBox="1">
              <a:spLocks noChangeArrowheads="1"/>
            </p:cNvSpPr>
            <p:nvPr/>
          </p:nvSpPr>
          <p:spPr bwMode="auto">
            <a:xfrm>
              <a:off x="5058336" y="623888"/>
              <a:ext cx="918393" cy="523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magnetic</a:t>
              </a:r>
            </a:p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North</a:t>
              </a:r>
            </a:p>
          </p:txBody>
        </p:sp>
        <p:pic>
          <p:nvPicPr>
            <p:cNvPr id="23571" name="Picture 87" descr="latex-image-1.pd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97177" y="1237178"/>
              <a:ext cx="304855" cy="152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2" name="Picture 88" descr="latex-image-1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58358" y="1146163"/>
              <a:ext cx="177832" cy="165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3" name="Picture 89" descr="latex-image-1.pd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67824" y="1949420"/>
              <a:ext cx="152427" cy="215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4" name="Picture 90" descr="latex-image-1.pdf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41483" y="2339935"/>
              <a:ext cx="114321" cy="1650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5" name="Picture 91" descr="latex-image-1.pdf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164923" y="2465874"/>
              <a:ext cx="304855" cy="215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6" name="TextBox 57"/>
            <p:cNvSpPr txBox="1">
              <a:spLocks noChangeArrowheads="1"/>
            </p:cNvSpPr>
            <p:nvPr/>
          </p:nvSpPr>
          <p:spPr bwMode="auto">
            <a:xfrm>
              <a:off x="3517127" y="2393378"/>
              <a:ext cx="987278" cy="307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declination</a:t>
              </a:r>
            </a:p>
          </p:txBody>
        </p:sp>
        <p:sp>
          <p:nvSpPr>
            <p:cNvPr id="23577" name="TextBox 57"/>
            <p:cNvSpPr txBox="1">
              <a:spLocks noChangeArrowheads="1"/>
            </p:cNvSpPr>
            <p:nvPr/>
          </p:nvSpPr>
          <p:spPr bwMode="auto">
            <a:xfrm>
              <a:off x="5066804" y="5060319"/>
              <a:ext cx="922288" cy="738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local</a:t>
              </a:r>
            </a:p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magnetic </a:t>
              </a:r>
            </a:p>
            <a:p>
              <a:r>
                <a:rPr lang="en-US" sz="1400" i="1">
                  <a:latin typeface="Calibri" charset="0"/>
                  <a:ea typeface="Calibri" charset="0"/>
                  <a:cs typeface="Calibri" charset="0"/>
                </a:rPr>
                <a:t>field</a:t>
              </a:r>
            </a:p>
          </p:txBody>
        </p:sp>
        <p:pic>
          <p:nvPicPr>
            <p:cNvPr id="23578" name="Picture 34" descr="latex-image-1.pdf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222470" y="1591203"/>
              <a:ext cx="254000" cy="20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79" name="Picture 7" descr="temp.pdf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9390" t="29816" r="26514" b="31853"/>
            <a:stretch>
              <a:fillRect/>
            </a:stretch>
          </p:blipFill>
          <p:spPr bwMode="auto">
            <a:xfrm rot="7492447">
              <a:off x="3499961" y="3694868"/>
              <a:ext cx="1572381" cy="1769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556" name="TextBox 34"/>
          <p:cNvSpPr txBox="1">
            <a:spLocks noChangeArrowheads="1"/>
          </p:cNvSpPr>
          <p:nvPr/>
        </p:nvSpPr>
        <p:spPr bwMode="auto">
          <a:xfrm>
            <a:off x="1500188" y="2547938"/>
            <a:ext cx="658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OLD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75245" y="6254425"/>
            <a:ext cx="110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used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USEAMSFONTS" val="1"/>
  <p:tag name="EMBEDFONTS" val="0"/>
  <p:tag name="USEBOLDAMS" val="0"/>
  <p:tag name="DEFAULTDISPLAYSOURCE" val="\documentclass{slides}&#10;\usepackage{amsmath,amssymb,amstext}&#10;\usepackage{keyval,times}&#10;\pagestyle{empty}&#10;\begin{document}&#10;&#10;\end{document}&#10;"/>
  <p:tag name="TEX2PS" val="latex $(base).tex; dvips -D $(res) -E -o $(base).ps $(base).dvi"/>
  <p:tag name="EXTERNALEDITCOMMAND" val="notepad %"/>
  <p:tag name="GHOSTSCRIPTCOMMAND" val="gswin32c"/>
  <p:tag name="DEFAULTBITMAP" val="pngmono"/>
  <p:tag name="DEFAULTBLEND" val="0"/>
  <p:tag name="DEFAULTTRANSPARENT" val="0"/>
  <p:tag name="DEFAULTWORKAROUNDTRANSPARENCYBUG" val="0"/>
  <p:tag name="DEFAULTRESOLUTION" val="1200"/>
  <p:tag name="DEFAULTMAGNIFICATION" val="2000"/>
  <p:tag name="DEFAULTWORDWRAP" val="0"/>
  <p:tag name="DEFAULTFONTSIZE" val="10"/>
  <p:tag name="DEFAULTWIDTH" val="349"/>
  <p:tag name="DEFAULTHEIGHT" val="368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37728</TotalTime>
  <Words>62</Words>
  <Application>Microsoft Macintosh PowerPoint</Application>
  <PresentationFormat>On-screen Show (4:3)</PresentationFormat>
  <Paragraphs>32</Paragraphs>
  <Slides>9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Default Design</vt:lpstr>
      <vt:lpstr>Chapter 7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Tim McLain</cp:lastModifiedBy>
  <cp:revision>213</cp:revision>
  <cp:lastPrinted>2010-04-30T18:07:37Z</cp:lastPrinted>
  <dcterms:created xsi:type="dcterms:W3CDTF">2010-11-20T00:01:32Z</dcterms:created>
  <dcterms:modified xsi:type="dcterms:W3CDTF">2010-11-20T00:03:06Z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